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68" r:id="rId2"/>
    <p:sldId id="262" r:id="rId3"/>
    <p:sldId id="263" r:id="rId4"/>
    <p:sldId id="266" r:id="rId5"/>
    <p:sldId id="271" r:id="rId6"/>
    <p:sldId id="269" r:id="rId7"/>
  </p:sldIdLst>
  <p:sldSz cx="6858000" cy="9906000" type="A4"/>
  <p:notesSz cx="6742113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FFF"/>
    <a:srgbClr val="18BCC5"/>
    <a:srgbClr val="01DBFE"/>
    <a:srgbClr val="847EBA"/>
    <a:srgbClr val="FFFBC3"/>
    <a:srgbClr val="C9C3FF"/>
    <a:srgbClr val="FFC3C3"/>
    <a:srgbClr val="FEA969"/>
    <a:srgbClr val="FFFF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3CEC35-725B-4523-8EFB-89DF33E7B721}" v="124" dt="2020-07-08T13:50:51.1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517" autoAdjust="0"/>
  </p:normalViewPr>
  <p:slideViewPr>
    <p:cSldViewPr snapToGrid="0">
      <p:cViewPr>
        <p:scale>
          <a:sx n="100" d="100"/>
          <a:sy n="100" d="100"/>
        </p:scale>
        <p:origin x="25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Maria Pillosu" userId="ff035341-0897-461c-8a78-f8f5d53ad921" providerId="ADAL" clId="{F23CEC35-725B-4523-8EFB-89DF33E7B721}"/>
    <pc:docChg chg="undo custSel addSld delSld modSld sldOrd">
      <pc:chgData name="Fatima Maria Pillosu" userId="ff035341-0897-461c-8a78-f8f5d53ad921" providerId="ADAL" clId="{F23CEC35-725B-4523-8EFB-89DF33E7B721}" dt="2020-07-08T15:44:23.347" v="3297" actId="20577"/>
      <pc:docMkLst>
        <pc:docMk/>
      </pc:docMkLst>
      <pc:sldChg chg="del">
        <pc:chgData name="Fatima Maria Pillosu" userId="ff035341-0897-461c-8a78-f8f5d53ad921" providerId="ADAL" clId="{F23CEC35-725B-4523-8EFB-89DF33E7B721}" dt="2020-07-02T21:42:31.612" v="0" actId="2696"/>
        <pc:sldMkLst>
          <pc:docMk/>
          <pc:sldMk cId="1410388366" sldId="261"/>
        </pc:sldMkLst>
      </pc:sldChg>
      <pc:sldChg chg="addSp delSp modSp">
        <pc:chgData name="Fatima Maria Pillosu" userId="ff035341-0897-461c-8a78-f8f5d53ad921" providerId="ADAL" clId="{F23CEC35-725B-4523-8EFB-89DF33E7B721}" dt="2020-07-05T20:57:40.333" v="2970" actId="1038"/>
        <pc:sldMkLst>
          <pc:docMk/>
          <pc:sldMk cId="1544177429" sldId="262"/>
        </pc:sldMkLst>
        <pc:spChg chg="mod">
          <ac:chgData name="Fatima Maria Pillosu" userId="ff035341-0897-461c-8a78-f8f5d53ad921" providerId="ADAL" clId="{F23CEC35-725B-4523-8EFB-89DF33E7B721}" dt="2020-07-05T20:57:40.333" v="2970" actId="1038"/>
          <ac:spMkLst>
            <pc:docMk/>
            <pc:sldMk cId="1544177429" sldId="262"/>
            <ac:spMk id="13" creationId="{1A757164-0531-4C8E-9583-91FD51B3C001}"/>
          </ac:spMkLst>
        </pc:spChg>
        <pc:spChg chg="mod">
          <ac:chgData name="Fatima Maria Pillosu" userId="ff035341-0897-461c-8a78-f8f5d53ad921" providerId="ADAL" clId="{F23CEC35-725B-4523-8EFB-89DF33E7B721}" dt="2020-07-05T20:55:49.786" v="2949" actId="1035"/>
          <ac:spMkLst>
            <pc:docMk/>
            <pc:sldMk cId="1544177429" sldId="262"/>
            <ac:spMk id="15" creationId="{FCA23189-1D1B-4D53-95E7-6B2D3AC2DEF3}"/>
          </ac:spMkLst>
        </pc:spChg>
        <pc:spChg chg="mod">
          <ac:chgData name="Fatima Maria Pillosu" userId="ff035341-0897-461c-8a78-f8f5d53ad921" providerId="ADAL" clId="{F23CEC35-725B-4523-8EFB-89DF33E7B721}" dt="2020-07-05T20:55:47.681" v="2946" actId="1036"/>
          <ac:spMkLst>
            <pc:docMk/>
            <pc:sldMk cId="1544177429" sldId="262"/>
            <ac:spMk id="16" creationId="{88227FBA-93A5-4F8D-AF35-B816179790A1}"/>
          </ac:spMkLst>
        </pc:spChg>
        <pc:spChg chg="mod">
          <ac:chgData name="Fatima Maria Pillosu" userId="ff035341-0897-461c-8a78-f8f5d53ad921" providerId="ADAL" clId="{F23CEC35-725B-4523-8EFB-89DF33E7B721}" dt="2020-07-05T20:55:44.016" v="2941" actId="1035"/>
          <ac:spMkLst>
            <pc:docMk/>
            <pc:sldMk cId="1544177429" sldId="262"/>
            <ac:spMk id="17" creationId="{EF39643F-A024-47E7-BF13-66CD4E8FB6BB}"/>
          </ac:spMkLst>
        </pc:spChg>
        <pc:spChg chg="mod">
          <ac:chgData name="Fatima Maria Pillosu" userId="ff035341-0897-461c-8a78-f8f5d53ad921" providerId="ADAL" clId="{F23CEC35-725B-4523-8EFB-89DF33E7B721}" dt="2020-07-05T20:55:40.568" v="2938" actId="1036"/>
          <ac:spMkLst>
            <pc:docMk/>
            <pc:sldMk cId="1544177429" sldId="262"/>
            <ac:spMk id="18" creationId="{CEE2F4C8-D41E-48DF-8657-64FB651F88AE}"/>
          </ac:spMkLst>
        </pc:spChg>
        <pc:spChg chg="mod">
          <ac:chgData name="Fatima Maria Pillosu" userId="ff035341-0897-461c-8a78-f8f5d53ad921" providerId="ADAL" clId="{F23CEC35-725B-4523-8EFB-89DF33E7B721}" dt="2020-07-05T20:55:34.803" v="2932" actId="1035"/>
          <ac:spMkLst>
            <pc:docMk/>
            <pc:sldMk cId="1544177429" sldId="262"/>
            <ac:spMk id="19" creationId="{0CE99295-51E1-4F3B-97F9-621D25925B5E}"/>
          </ac:spMkLst>
        </pc:spChg>
        <pc:spChg chg="del">
          <ac:chgData name="Fatima Maria Pillosu" userId="ff035341-0897-461c-8a78-f8f5d53ad921" providerId="ADAL" clId="{F23CEC35-725B-4523-8EFB-89DF33E7B721}" dt="2020-07-05T20:54:44.014" v="2902" actId="478"/>
          <ac:spMkLst>
            <pc:docMk/>
            <pc:sldMk cId="1544177429" sldId="262"/>
            <ac:spMk id="20" creationId="{DFCFD845-1543-475D-83DC-EF4C8A65DBAB}"/>
          </ac:spMkLst>
        </pc:spChg>
        <pc:spChg chg="add mod">
          <ac:chgData name="Fatima Maria Pillosu" userId="ff035341-0897-461c-8a78-f8f5d53ad921" providerId="ADAL" clId="{F23CEC35-725B-4523-8EFB-89DF33E7B721}" dt="2020-07-05T20:54:48.658" v="2921" actId="1036"/>
          <ac:spMkLst>
            <pc:docMk/>
            <pc:sldMk cId="1544177429" sldId="262"/>
            <ac:spMk id="21" creationId="{73B7C62C-9EBC-4F8F-AD08-4C121768BABF}"/>
          </ac:spMkLst>
        </pc:spChg>
      </pc:sldChg>
      <pc:sldChg chg="addSp delSp del ord">
        <pc:chgData name="Fatima Maria Pillosu" userId="ff035341-0897-461c-8a78-f8f5d53ad921" providerId="ADAL" clId="{F23CEC35-725B-4523-8EFB-89DF33E7B721}" dt="2020-07-04T22:07:54.077" v="2099" actId="2696"/>
        <pc:sldMkLst>
          <pc:docMk/>
          <pc:sldMk cId="1891799031" sldId="265"/>
        </pc:sldMkLst>
        <pc:spChg chg="add del">
          <ac:chgData name="Fatima Maria Pillosu" userId="ff035341-0897-461c-8a78-f8f5d53ad921" providerId="ADAL" clId="{F23CEC35-725B-4523-8EFB-89DF33E7B721}" dt="2020-07-04T22:06:14.537" v="2080"/>
          <ac:spMkLst>
            <pc:docMk/>
            <pc:sldMk cId="1891799031" sldId="265"/>
            <ac:spMk id="55" creationId="{B145B8A2-C466-4EA1-92A0-E1FED547561F}"/>
          </ac:spMkLst>
        </pc:spChg>
        <pc:picChg chg="add del">
          <ac:chgData name="Fatima Maria Pillosu" userId="ff035341-0897-461c-8a78-f8f5d53ad921" providerId="ADAL" clId="{F23CEC35-725B-4523-8EFB-89DF33E7B721}" dt="2020-07-04T22:06:14.537" v="2080"/>
          <ac:picMkLst>
            <pc:docMk/>
            <pc:sldMk cId="1891799031" sldId="265"/>
            <ac:picMk id="54" creationId="{6FD63674-6484-479A-83C4-43BEAAAF6919}"/>
          </ac:picMkLst>
        </pc:picChg>
      </pc:sldChg>
      <pc:sldChg chg="addSp delSp modSp ord">
        <pc:chgData name="Fatima Maria Pillosu" userId="ff035341-0897-461c-8a78-f8f5d53ad921" providerId="ADAL" clId="{F23CEC35-725B-4523-8EFB-89DF33E7B721}" dt="2020-07-08T15:44:23.347" v="3297" actId="20577"/>
        <pc:sldMkLst>
          <pc:docMk/>
          <pc:sldMk cId="2372528071" sldId="266"/>
        </pc:sldMkLst>
        <pc:spChg chg="mod">
          <ac:chgData name="Fatima Maria Pillosu" userId="ff035341-0897-461c-8a78-f8f5d53ad921" providerId="ADAL" clId="{F23CEC35-725B-4523-8EFB-89DF33E7B721}" dt="2020-07-08T15:42:38.528" v="3279" actId="20577"/>
          <ac:spMkLst>
            <pc:docMk/>
            <pc:sldMk cId="2372528071" sldId="266"/>
            <ac:spMk id="4" creationId="{C475631B-1ACA-41A1-8110-1E6538515EB2}"/>
          </ac:spMkLst>
        </pc:spChg>
        <pc:spChg chg="mod">
          <ac:chgData name="Fatima Maria Pillosu" userId="ff035341-0897-461c-8a78-f8f5d53ad921" providerId="ADAL" clId="{F23CEC35-725B-4523-8EFB-89DF33E7B721}" dt="2020-07-08T15:44:23.347" v="3297" actId="20577"/>
          <ac:spMkLst>
            <pc:docMk/>
            <pc:sldMk cId="2372528071" sldId="266"/>
            <ac:spMk id="5" creationId="{AAB18E68-3604-49F9-9E64-57ABF84F57A9}"/>
          </ac:spMkLst>
        </pc:spChg>
        <pc:spChg chg="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12" creationId="{86364E9B-9535-4DD6-A3DF-4434BBFBA014}"/>
          </ac:spMkLst>
        </pc:spChg>
        <pc:spChg chg="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13" creationId="{A17810ED-1127-48EE-9F11-BD40CAB015AD}"/>
          </ac:spMkLst>
        </pc:spChg>
        <pc:spChg chg="del mod">
          <ac:chgData name="Fatima Maria Pillosu" userId="ff035341-0897-461c-8a78-f8f5d53ad921" providerId="ADAL" clId="{F23CEC35-725B-4523-8EFB-89DF33E7B721}" dt="2020-07-04T17:31:33.300" v="550" actId="478"/>
          <ac:spMkLst>
            <pc:docMk/>
            <pc:sldMk cId="2372528071" sldId="266"/>
            <ac:spMk id="14" creationId="{0B2FEF44-D8D8-4909-A6CE-33E23C70A1AA}"/>
          </ac:spMkLst>
        </pc:spChg>
        <pc:spChg chg="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15" creationId="{CFEEF802-38FC-492C-901E-313F60A30150}"/>
          </ac:spMkLst>
        </pc:spChg>
        <pc:spChg chg="add del mod">
          <ac:chgData name="Fatima Maria Pillosu" userId="ff035341-0897-461c-8a78-f8f5d53ad921" providerId="ADAL" clId="{F23CEC35-725B-4523-8EFB-89DF33E7B721}" dt="2020-07-04T21:32:42.680" v="1453" actId="478"/>
          <ac:spMkLst>
            <pc:docMk/>
            <pc:sldMk cId="2372528071" sldId="266"/>
            <ac:spMk id="17" creationId="{518E1DF5-3622-4D76-B496-1FA879913718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18" creationId="{BA599C53-D6AD-48A2-B8B5-FDA8593B14F1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19" creationId="{998A52BD-713F-4A5D-A838-7E905EA96A64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20" creationId="{397AA662-F1B0-494B-8BB1-C82832115689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21" creationId="{9B77B6A4-434E-4A90-89A2-E89EB27EE007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22" creationId="{CDB83C67-96D0-4D4B-B9B9-BCC2E70833B4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23" creationId="{62718DC7-F505-45ED-BCD8-ECCB213F142A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24" creationId="{DE8ACA27-3D23-46DB-AF2A-54C7E22C082D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25" creationId="{12DA686C-3541-47DE-BB88-59AE69500643}"/>
          </ac:spMkLst>
        </pc:spChg>
        <pc:spChg chg="add del mod">
          <ac:chgData name="Fatima Maria Pillosu" userId="ff035341-0897-461c-8a78-f8f5d53ad921" providerId="ADAL" clId="{F23CEC35-725B-4523-8EFB-89DF33E7B721}" dt="2020-07-04T17:29:02.007" v="508" actId="478"/>
          <ac:spMkLst>
            <pc:docMk/>
            <pc:sldMk cId="2372528071" sldId="266"/>
            <ac:spMk id="26" creationId="{AE273E78-DDD7-4135-B07D-3514DECFC65B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27" creationId="{E4317714-BC79-48E1-AC8F-665D8B47CDB1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28" creationId="{C26BA6A2-5EA9-4F09-AEA1-D93015B576E7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29" creationId="{7B21EEA3-019F-4E39-AA55-81A1223551BA}"/>
          </ac:spMkLst>
        </pc:spChg>
        <pc:spChg chg="add del mod">
          <ac:chgData name="Fatima Maria Pillosu" userId="ff035341-0897-461c-8a78-f8f5d53ad921" providerId="ADAL" clId="{F23CEC35-725B-4523-8EFB-89DF33E7B721}" dt="2020-07-04T17:35:28.546" v="753" actId="478"/>
          <ac:spMkLst>
            <pc:docMk/>
            <pc:sldMk cId="2372528071" sldId="266"/>
            <ac:spMk id="30" creationId="{F04F3944-CD99-4776-AC4A-A5A69F94F1C3}"/>
          </ac:spMkLst>
        </pc:spChg>
        <pc:spChg chg="add del mod">
          <ac:chgData name="Fatima Maria Pillosu" userId="ff035341-0897-461c-8a78-f8f5d53ad921" providerId="ADAL" clId="{F23CEC35-725B-4523-8EFB-89DF33E7B721}" dt="2020-07-04T17:35:52.987" v="755" actId="478"/>
          <ac:spMkLst>
            <pc:docMk/>
            <pc:sldMk cId="2372528071" sldId="266"/>
            <ac:spMk id="31" creationId="{D570A228-7643-4B64-AE7E-1E2C4E9E992B}"/>
          </ac:spMkLst>
        </pc:spChg>
        <pc:spChg chg="add del mod">
          <ac:chgData name="Fatima Maria Pillosu" userId="ff035341-0897-461c-8a78-f8f5d53ad921" providerId="ADAL" clId="{F23CEC35-725B-4523-8EFB-89DF33E7B721}" dt="2020-07-04T17:35:52.987" v="755" actId="478"/>
          <ac:spMkLst>
            <pc:docMk/>
            <pc:sldMk cId="2372528071" sldId="266"/>
            <ac:spMk id="32" creationId="{386EDB4E-A739-431C-BC6D-9E789018DF9D}"/>
          </ac:spMkLst>
        </pc:spChg>
        <pc:spChg chg="add del mod">
          <ac:chgData name="Fatima Maria Pillosu" userId="ff035341-0897-461c-8a78-f8f5d53ad921" providerId="ADAL" clId="{F23CEC35-725B-4523-8EFB-89DF33E7B721}" dt="2020-07-04T17:35:52.987" v="755" actId="478"/>
          <ac:spMkLst>
            <pc:docMk/>
            <pc:sldMk cId="2372528071" sldId="266"/>
            <ac:spMk id="33" creationId="{6AC7F10A-4813-4B71-8F76-ACAA771A6BB0}"/>
          </ac:spMkLst>
        </pc:spChg>
        <pc:spChg chg="add del mod">
          <ac:chgData name="Fatima Maria Pillosu" userId="ff035341-0897-461c-8a78-f8f5d53ad921" providerId="ADAL" clId="{F23CEC35-725B-4523-8EFB-89DF33E7B721}" dt="2020-07-04T17:35:52.987" v="755" actId="478"/>
          <ac:spMkLst>
            <pc:docMk/>
            <pc:sldMk cId="2372528071" sldId="266"/>
            <ac:spMk id="34" creationId="{6D60B7E5-5B68-43B8-8F12-6906A77B2398}"/>
          </ac:spMkLst>
        </pc:spChg>
        <pc:spChg chg="add del mod">
          <ac:chgData name="Fatima Maria Pillosu" userId="ff035341-0897-461c-8a78-f8f5d53ad921" providerId="ADAL" clId="{F23CEC35-725B-4523-8EFB-89DF33E7B721}" dt="2020-07-04T17:35:52.987" v="755" actId="478"/>
          <ac:spMkLst>
            <pc:docMk/>
            <pc:sldMk cId="2372528071" sldId="266"/>
            <ac:spMk id="35" creationId="{7B7E9B9C-19BE-4F4E-9451-1FA409B4CE12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36" creationId="{26C0B018-FCF5-476F-8600-BBA77E563C7D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37" creationId="{9B97B04D-AAC8-4E2F-8451-B478F8C6F0C2}"/>
          </ac:spMkLst>
        </pc:spChg>
        <pc:spChg chg="add del mod">
          <ac:chgData name="Fatima Maria Pillosu" userId="ff035341-0897-461c-8a78-f8f5d53ad921" providerId="ADAL" clId="{F23CEC35-725B-4523-8EFB-89DF33E7B721}" dt="2020-07-04T17:34:56.616" v="745" actId="478"/>
          <ac:spMkLst>
            <pc:docMk/>
            <pc:sldMk cId="2372528071" sldId="266"/>
            <ac:spMk id="38" creationId="{9C2F3223-519E-40CD-A67A-A99A898F48DA}"/>
          </ac:spMkLst>
        </pc:spChg>
        <pc:spChg chg="add del mod">
          <ac:chgData name="Fatima Maria Pillosu" userId="ff035341-0897-461c-8a78-f8f5d53ad921" providerId="ADAL" clId="{F23CEC35-725B-4523-8EFB-89DF33E7B721}" dt="2020-07-04T17:38:13.125" v="789" actId="478"/>
          <ac:spMkLst>
            <pc:docMk/>
            <pc:sldMk cId="2372528071" sldId="266"/>
            <ac:spMk id="39" creationId="{35679554-018F-4048-A103-AAAD668D0561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40" creationId="{8FF25811-6645-42DD-B1AB-5F5FEBBE92A4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41" creationId="{8C93B0ED-0685-48C1-ABE4-E19946567BCA}"/>
          </ac:spMkLst>
        </pc:spChg>
        <pc:spChg chg="add del mod">
          <ac:chgData name="Fatima Maria Pillosu" userId="ff035341-0897-461c-8a78-f8f5d53ad921" providerId="ADAL" clId="{F23CEC35-725B-4523-8EFB-89DF33E7B721}" dt="2020-07-04T17:41:05.476" v="913" actId="478"/>
          <ac:spMkLst>
            <pc:docMk/>
            <pc:sldMk cId="2372528071" sldId="266"/>
            <ac:spMk id="42" creationId="{78BD7DB4-B7BA-4642-9036-06BC702421C7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43" creationId="{8CC965B1-A36B-4358-A1FC-B6D3E947491B}"/>
          </ac:spMkLst>
        </pc:spChg>
        <pc:spChg chg="add del mod">
          <ac:chgData name="Fatima Maria Pillosu" userId="ff035341-0897-461c-8a78-f8f5d53ad921" providerId="ADAL" clId="{F23CEC35-725B-4523-8EFB-89DF33E7B721}" dt="2020-07-04T17:41:44.263" v="926" actId="478"/>
          <ac:spMkLst>
            <pc:docMk/>
            <pc:sldMk cId="2372528071" sldId="266"/>
            <ac:spMk id="44" creationId="{AFEAAE4E-E69D-489F-8A1A-FE72D509A008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45" creationId="{2EADD128-3E82-401E-8410-BF7EAAA91DE8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46" creationId="{3AF76653-CF53-4281-80C4-5F3679CD7309}"/>
          </ac:spMkLst>
        </pc:spChg>
        <pc:spChg chg="add del mod">
          <ac:chgData name="Fatima Maria Pillosu" userId="ff035341-0897-461c-8a78-f8f5d53ad921" providerId="ADAL" clId="{F23CEC35-725B-4523-8EFB-89DF33E7B721}" dt="2020-07-04T17:43:06.532" v="951" actId="478"/>
          <ac:spMkLst>
            <pc:docMk/>
            <pc:sldMk cId="2372528071" sldId="266"/>
            <ac:spMk id="47" creationId="{779C2E6D-503D-43DF-8FBB-E10EAA47F0CA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48" creationId="{AF1A2BB6-D39C-4DD8-9967-C9CACA2EBA01}"/>
          </ac:spMkLst>
        </pc:spChg>
        <pc:spChg chg="add del mod">
          <ac:chgData name="Fatima Maria Pillosu" userId="ff035341-0897-461c-8a78-f8f5d53ad921" providerId="ADAL" clId="{F23CEC35-725B-4523-8EFB-89DF33E7B721}" dt="2020-07-04T17:39:28.617" v="865" actId="478"/>
          <ac:spMkLst>
            <pc:docMk/>
            <pc:sldMk cId="2372528071" sldId="266"/>
            <ac:spMk id="49" creationId="{7584F992-352A-4AC4-8ADE-ED3FCE0D12F7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50" creationId="{BD9CF4E9-311D-4FF5-B0A1-E07307C11F60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51" creationId="{DA8CD7FF-B8AB-433B-B31C-85EFE242BF9C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52" creationId="{8DBFBE47-DA9E-4E93-BC8B-78AA20891A6B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53" creationId="{7E1ABFDD-87AB-4B1C-80E0-5443FB76EF7A}"/>
          </ac:spMkLst>
        </pc:spChg>
        <pc:spChg chg="add del mod">
          <ac:chgData name="Fatima Maria Pillosu" userId="ff035341-0897-461c-8a78-f8f5d53ad921" providerId="ADAL" clId="{F23CEC35-725B-4523-8EFB-89DF33E7B721}" dt="2020-07-04T17:44:21.729" v="982" actId="478"/>
          <ac:spMkLst>
            <pc:docMk/>
            <pc:sldMk cId="2372528071" sldId="266"/>
            <ac:spMk id="54" creationId="{AE44EB99-2D01-4273-803A-B3386214E971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55" creationId="{286CC651-14EA-40C9-93B3-84776B3B4043}"/>
          </ac:spMkLst>
        </pc:spChg>
        <pc:spChg chg="add del mod">
          <ac:chgData name="Fatima Maria Pillosu" userId="ff035341-0897-461c-8a78-f8f5d53ad921" providerId="ADAL" clId="{F23CEC35-725B-4523-8EFB-89DF33E7B721}" dt="2020-07-04T17:40:23.323" v="908" actId="478"/>
          <ac:spMkLst>
            <pc:docMk/>
            <pc:sldMk cId="2372528071" sldId="266"/>
            <ac:spMk id="56" creationId="{E4E4C9BE-F0BC-47B3-B1AC-7E7036D13F94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57" creationId="{227B9DAA-44A6-4CCE-93E1-F5F9FC26667A}"/>
          </ac:spMkLst>
        </pc:spChg>
        <pc:spChg chg="add del mod">
          <ac:chgData name="Fatima Maria Pillosu" userId="ff035341-0897-461c-8a78-f8f5d53ad921" providerId="ADAL" clId="{F23CEC35-725B-4523-8EFB-89DF33E7B721}" dt="2020-07-04T17:43:32.605" v="959" actId="478"/>
          <ac:spMkLst>
            <pc:docMk/>
            <pc:sldMk cId="2372528071" sldId="266"/>
            <ac:spMk id="58" creationId="{7464E5AD-5DD2-4BF1-868D-66E24F111B85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59" creationId="{AB483F3E-A82A-456A-AA66-42444CC75A38}"/>
          </ac:spMkLst>
        </pc:spChg>
        <pc:spChg chg="add del mod">
          <ac:chgData name="Fatima Maria Pillosu" userId="ff035341-0897-461c-8a78-f8f5d53ad921" providerId="ADAL" clId="{F23CEC35-725B-4523-8EFB-89DF33E7B721}" dt="2020-07-04T17:42:18.235" v="935" actId="478"/>
          <ac:spMkLst>
            <pc:docMk/>
            <pc:sldMk cId="2372528071" sldId="266"/>
            <ac:spMk id="60" creationId="{D0B3ECA5-0D1F-4FB8-83EC-6E7508E9DCB9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61" creationId="{EFCFC097-6CBD-4507-9695-143BACE19E8A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62" creationId="{1503CE13-B0C7-4A58-9DEB-A41453FBBE43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63" creationId="{26846102-2A44-401A-A8EB-0AB6A91722FD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64" creationId="{6AB69C50-FF25-4AA3-BABD-790BEEBEAB8D}"/>
          </ac:spMkLst>
        </pc:spChg>
        <pc:spChg chg="add del mod">
          <ac:chgData name="Fatima Maria Pillosu" userId="ff035341-0897-461c-8a78-f8f5d53ad921" providerId="ADAL" clId="{F23CEC35-725B-4523-8EFB-89DF33E7B721}" dt="2020-07-04T21:32:45.520" v="1454" actId="478"/>
          <ac:spMkLst>
            <pc:docMk/>
            <pc:sldMk cId="2372528071" sldId="266"/>
            <ac:spMk id="65" creationId="{81E950CC-3D4A-4915-8178-1B366EC763AA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66" creationId="{F12590CA-107C-448E-B61E-4AFA0602B97A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67" creationId="{B3F15D86-6B3F-45D5-B50B-C282762B0EAA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68" creationId="{B171046B-9F48-47CB-AA39-33A97F705703}"/>
          </ac:spMkLst>
        </pc:spChg>
        <pc:spChg chg="add mod">
          <ac:chgData name="Fatima Maria Pillosu" userId="ff035341-0897-461c-8a78-f8f5d53ad921" providerId="ADAL" clId="{F23CEC35-725B-4523-8EFB-89DF33E7B721}" dt="2020-07-04T21:35:28.602" v="1585" actId="1037"/>
          <ac:spMkLst>
            <pc:docMk/>
            <pc:sldMk cId="2372528071" sldId="266"/>
            <ac:spMk id="69" creationId="{3A544536-739E-46CA-8E4A-B3E76604EB4A}"/>
          </ac:spMkLst>
        </pc:spChg>
        <pc:picChg chg="add mod modCrop">
          <ac:chgData name="Fatima Maria Pillosu" userId="ff035341-0897-461c-8a78-f8f5d53ad921" providerId="ADAL" clId="{F23CEC35-725B-4523-8EFB-89DF33E7B721}" dt="2020-07-04T21:35:28.602" v="1585" actId="1037"/>
          <ac:picMkLst>
            <pc:docMk/>
            <pc:sldMk cId="2372528071" sldId="266"/>
            <ac:picMk id="3" creationId="{A5B2AC4A-FE46-4ED3-83CE-8ACA2EDFDB30}"/>
          </ac:picMkLst>
        </pc:picChg>
        <pc:picChg chg="del">
          <ac:chgData name="Fatima Maria Pillosu" userId="ff035341-0897-461c-8a78-f8f5d53ad921" providerId="ADAL" clId="{F23CEC35-725B-4523-8EFB-89DF33E7B721}" dt="2020-07-04T11:06:32.342" v="27" actId="478"/>
          <ac:picMkLst>
            <pc:docMk/>
            <pc:sldMk cId="2372528071" sldId="266"/>
            <ac:picMk id="6" creationId="{274D2AFF-ACE7-4514-AB93-7C5A7C3DC142}"/>
          </ac:picMkLst>
        </pc:picChg>
        <pc:picChg chg="mod modCrop">
          <ac:chgData name="Fatima Maria Pillosu" userId="ff035341-0897-461c-8a78-f8f5d53ad921" providerId="ADAL" clId="{F23CEC35-725B-4523-8EFB-89DF33E7B721}" dt="2020-07-04T21:35:28.602" v="1585" actId="1037"/>
          <ac:picMkLst>
            <pc:docMk/>
            <pc:sldMk cId="2372528071" sldId="266"/>
            <ac:picMk id="7" creationId="{45DD83D6-CDC2-448C-89D5-7AC7055188F3}"/>
          </ac:picMkLst>
        </pc:picChg>
        <pc:picChg chg="mod modCrop">
          <ac:chgData name="Fatima Maria Pillosu" userId="ff035341-0897-461c-8a78-f8f5d53ad921" providerId="ADAL" clId="{F23CEC35-725B-4523-8EFB-89DF33E7B721}" dt="2020-07-04T21:35:28.602" v="1585" actId="1037"/>
          <ac:picMkLst>
            <pc:docMk/>
            <pc:sldMk cId="2372528071" sldId="266"/>
            <ac:picMk id="8" creationId="{976A947E-954D-4B06-A130-A588DD8B5CFC}"/>
          </ac:picMkLst>
        </pc:picChg>
        <pc:picChg chg="del">
          <ac:chgData name="Fatima Maria Pillosu" userId="ff035341-0897-461c-8a78-f8f5d53ad921" providerId="ADAL" clId="{F23CEC35-725B-4523-8EFB-89DF33E7B721}" dt="2020-07-04T11:06:33.096" v="28" actId="478"/>
          <ac:picMkLst>
            <pc:docMk/>
            <pc:sldMk cId="2372528071" sldId="266"/>
            <ac:picMk id="9" creationId="{E8527D44-BFC6-46C6-9184-B85C939E6375}"/>
          </ac:picMkLst>
        </pc:picChg>
        <pc:picChg chg="mod modCrop">
          <ac:chgData name="Fatima Maria Pillosu" userId="ff035341-0897-461c-8a78-f8f5d53ad921" providerId="ADAL" clId="{F23CEC35-725B-4523-8EFB-89DF33E7B721}" dt="2020-07-04T21:35:28.602" v="1585" actId="1037"/>
          <ac:picMkLst>
            <pc:docMk/>
            <pc:sldMk cId="2372528071" sldId="266"/>
            <ac:picMk id="10" creationId="{2A8374A0-CEC5-4DA2-8806-C70DD19E4057}"/>
          </ac:picMkLst>
        </pc:picChg>
        <pc:picChg chg="mod modCrop">
          <ac:chgData name="Fatima Maria Pillosu" userId="ff035341-0897-461c-8a78-f8f5d53ad921" providerId="ADAL" clId="{F23CEC35-725B-4523-8EFB-89DF33E7B721}" dt="2020-07-04T21:35:28.602" v="1585" actId="1037"/>
          <ac:picMkLst>
            <pc:docMk/>
            <pc:sldMk cId="2372528071" sldId="266"/>
            <ac:picMk id="11" creationId="{0ACD0B0D-1EAD-4FB3-81B7-EB59D83D71D5}"/>
          </ac:picMkLst>
        </pc:picChg>
        <pc:picChg chg="add mod modCrop">
          <ac:chgData name="Fatima Maria Pillosu" userId="ff035341-0897-461c-8a78-f8f5d53ad921" providerId="ADAL" clId="{F23CEC35-725B-4523-8EFB-89DF33E7B721}" dt="2020-07-04T21:35:28.602" v="1585" actId="1037"/>
          <ac:picMkLst>
            <pc:docMk/>
            <pc:sldMk cId="2372528071" sldId="266"/>
            <ac:picMk id="16" creationId="{CD2953DE-E9AC-4A8B-AB99-33DD27DBA4DC}"/>
          </ac:picMkLst>
        </pc:picChg>
      </pc:sldChg>
      <pc:sldChg chg="delSp modSp">
        <pc:chgData name="Fatima Maria Pillosu" userId="ff035341-0897-461c-8a78-f8f5d53ad921" providerId="ADAL" clId="{F23CEC35-725B-4523-8EFB-89DF33E7B721}" dt="2020-07-04T21:40:22.485" v="1840" actId="207"/>
        <pc:sldMkLst>
          <pc:docMk/>
          <pc:sldMk cId="824357148" sldId="269"/>
        </pc:sldMkLst>
        <pc:spChg chg="mod">
          <ac:chgData name="Fatima Maria Pillosu" userId="ff035341-0897-461c-8a78-f8f5d53ad921" providerId="ADAL" clId="{F23CEC35-725B-4523-8EFB-89DF33E7B721}" dt="2020-07-04T21:40:02.271" v="1838" actId="113"/>
          <ac:spMkLst>
            <pc:docMk/>
            <pc:sldMk cId="824357148" sldId="269"/>
            <ac:spMk id="8" creationId="{5B6B9EDC-5F4A-42C0-908D-FB087FF517BB}"/>
          </ac:spMkLst>
        </pc:spChg>
        <pc:spChg chg="mod">
          <ac:chgData name="Fatima Maria Pillosu" userId="ff035341-0897-461c-8a78-f8f5d53ad921" providerId="ADAL" clId="{F23CEC35-725B-4523-8EFB-89DF33E7B721}" dt="2020-07-04T21:40:02.271" v="1838" actId="113"/>
          <ac:spMkLst>
            <pc:docMk/>
            <pc:sldMk cId="824357148" sldId="269"/>
            <ac:spMk id="9" creationId="{47146A02-0913-42E7-B47D-BF1FAA932314}"/>
          </ac:spMkLst>
        </pc:spChg>
        <pc:spChg chg="del mod">
          <ac:chgData name="Fatima Maria Pillosu" userId="ff035341-0897-461c-8a78-f8f5d53ad921" providerId="ADAL" clId="{F23CEC35-725B-4523-8EFB-89DF33E7B721}" dt="2020-07-04T21:38:30.885" v="1748" actId="478"/>
          <ac:spMkLst>
            <pc:docMk/>
            <pc:sldMk cId="824357148" sldId="269"/>
            <ac:spMk id="10" creationId="{7D28DCCF-EE0E-4F2B-A42D-916A932710E6}"/>
          </ac:spMkLst>
        </pc:spChg>
        <pc:spChg chg="mod">
          <ac:chgData name="Fatima Maria Pillosu" userId="ff035341-0897-461c-8a78-f8f5d53ad921" providerId="ADAL" clId="{F23CEC35-725B-4523-8EFB-89DF33E7B721}" dt="2020-07-04T21:40:22.485" v="1840" actId="207"/>
          <ac:spMkLst>
            <pc:docMk/>
            <pc:sldMk cId="824357148" sldId="269"/>
            <ac:spMk id="11" creationId="{3580071F-A450-416B-8E99-6C2CC5E1819B}"/>
          </ac:spMkLst>
        </pc:spChg>
        <pc:spChg chg="mod">
          <ac:chgData name="Fatima Maria Pillosu" userId="ff035341-0897-461c-8a78-f8f5d53ad921" providerId="ADAL" clId="{F23CEC35-725B-4523-8EFB-89DF33E7B721}" dt="2020-07-04T21:40:22.485" v="1840" actId="207"/>
          <ac:spMkLst>
            <pc:docMk/>
            <pc:sldMk cId="824357148" sldId="269"/>
            <ac:spMk id="12" creationId="{D3078A2A-1974-49E0-A18C-5B6E9153F02E}"/>
          </ac:spMkLst>
        </pc:spChg>
        <pc:spChg chg="del mod">
          <ac:chgData name="Fatima Maria Pillosu" userId="ff035341-0897-461c-8a78-f8f5d53ad921" providerId="ADAL" clId="{F23CEC35-725B-4523-8EFB-89DF33E7B721}" dt="2020-07-04T21:38:53.088" v="1751" actId="478"/>
          <ac:spMkLst>
            <pc:docMk/>
            <pc:sldMk cId="824357148" sldId="269"/>
            <ac:spMk id="13" creationId="{B531AB5D-F88C-47B4-ADE2-7ED1A5551DFD}"/>
          </ac:spMkLst>
        </pc:spChg>
        <pc:spChg chg="mod">
          <ac:chgData name="Fatima Maria Pillosu" userId="ff035341-0897-461c-8a78-f8f5d53ad921" providerId="ADAL" clId="{F23CEC35-725B-4523-8EFB-89DF33E7B721}" dt="2020-07-04T21:39:52.459" v="1837" actId="1035"/>
          <ac:spMkLst>
            <pc:docMk/>
            <pc:sldMk cId="824357148" sldId="269"/>
            <ac:spMk id="16" creationId="{75400B91-EA81-4413-9728-D95320D5964B}"/>
          </ac:spMkLst>
        </pc:spChg>
        <pc:spChg chg="mod">
          <ac:chgData name="Fatima Maria Pillosu" userId="ff035341-0897-461c-8a78-f8f5d53ad921" providerId="ADAL" clId="{F23CEC35-725B-4523-8EFB-89DF33E7B721}" dt="2020-07-04T21:39:52.459" v="1837" actId="1035"/>
          <ac:spMkLst>
            <pc:docMk/>
            <pc:sldMk cId="824357148" sldId="269"/>
            <ac:spMk id="17" creationId="{A1DCB8A9-16CE-4181-B4D6-29446A9044DD}"/>
          </ac:spMkLst>
        </pc:spChg>
        <pc:spChg chg="mod">
          <ac:chgData name="Fatima Maria Pillosu" userId="ff035341-0897-461c-8a78-f8f5d53ad921" providerId="ADAL" clId="{F23CEC35-725B-4523-8EFB-89DF33E7B721}" dt="2020-07-04T21:39:52.459" v="1837" actId="1035"/>
          <ac:spMkLst>
            <pc:docMk/>
            <pc:sldMk cId="824357148" sldId="269"/>
            <ac:spMk id="18" creationId="{75AAFD9A-143F-4562-8B78-B980D254487C}"/>
          </ac:spMkLst>
        </pc:spChg>
        <pc:spChg chg="mod">
          <ac:chgData name="Fatima Maria Pillosu" userId="ff035341-0897-461c-8a78-f8f5d53ad921" providerId="ADAL" clId="{F23CEC35-725B-4523-8EFB-89DF33E7B721}" dt="2020-07-04T21:39:52.459" v="1837" actId="1035"/>
          <ac:spMkLst>
            <pc:docMk/>
            <pc:sldMk cId="824357148" sldId="269"/>
            <ac:spMk id="19" creationId="{64B62D27-5D40-4DED-86C1-F8C8024FE44F}"/>
          </ac:spMkLst>
        </pc:spChg>
        <pc:spChg chg="mod">
          <ac:chgData name="Fatima Maria Pillosu" userId="ff035341-0897-461c-8a78-f8f5d53ad921" providerId="ADAL" clId="{F23CEC35-725B-4523-8EFB-89DF33E7B721}" dt="2020-07-04T21:39:52.459" v="1837" actId="1035"/>
          <ac:spMkLst>
            <pc:docMk/>
            <pc:sldMk cId="824357148" sldId="269"/>
            <ac:spMk id="20" creationId="{F2B755F8-EE92-4574-B4B1-DA0D88805208}"/>
          </ac:spMkLst>
        </pc:spChg>
        <pc:spChg chg="mod">
          <ac:chgData name="Fatima Maria Pillosu" userId="ff035341-0897-461c-8a78-f8f5d53ad921" providerId="ADAL" clId="{F23CEC35-725B-4523-8EFB-89DF33E7B721}" dt="2020-07-04T21:39:52.459" v="1837" actId="1035"/>
          <ac:spMkLst>
            <pc:docMk/>
            <pc:sldMk cId="824357148" sldId="269"/>
            <ac:spMk id="21" creationId="{47C2885C-D004-46AF-9EAC-DD6B6679F04C}"/>
          </ac:spMkLst>
        </pc:spChg>
        <pc:spChg chg="mod">
          <ac:chgData name="Fatima Maria Pillosu" userId="ff035341-0897-461c-8a78-f8f5d53ad921" providerId="ADAL" clId="{F23CEC35-725B-4523-8EFB-89DF33E7B721}" dt="2020-07-04T21:39:52.459" v="1837" actId="1035"/>
          <ac:spMkLst>
            <pc:docMk/>
            <pc:sldMk cId="824357148" sldId="269"/>
            <ac:spMk id="22" creationId="{C803E2D7-1B31-4420-98AD-61F36B90E459}"/>
          </ac:spMkLst>
        </pc:spChg>
        <pc:spChg chg="mod">
          <ac:chgData name="Fatima Maria Pillosu" userId="ff035341-0897-461c-8a78-f8f5d53ad921" providerId="ADAL" clId="{F23CEC35-725B-4523-8EFB-89DF33E7B721}" dt="2020-07-04T21:39:52.459" v="1837" actId="1035"/>
          <ac:spMkLst>
            <pc:docMk/>
            <pc:sldMk cId="824357148" sldId="269"/>
            <ac:spMk id="23" creationId="{6E3B34E7-F381-45F9-8B0E-0A6952AC5B57}"/>
          </ac:spMkLst>
        </pc:spChg>
        <pc:spChg chg="mod">
          <ac:chgData name="Fatima Maria Pillosu" userId="ff035341-0897-461c-8a78-f8f5d53ad921" providerId="ADAL" clId="{F23CEC35-725B-4523-8EFB-89DF33E7B721}" dt="2020-07-04T21:39:52.459" v="1837" actId="1035"/>
          <ac:spMkLst>
            <pc:docMk/>
            <pc:sldMk cId="824357148" sldId="269"/>
            <ac:spMk id="24" creationId="{56B8B591-7396-4FDB-9CB8-D8B9ECDA533B}"/>
          </ac:spMkLst>
        </pc:spChg>
        <pc:spChg chg="mod">
          <ac:chgData name="Fatima Maria Pillosu" userId="ff035341-0897-461c-8a78-f8f5d53ad921" providerId="ADAL" clId="{F23CEC35-725B-4523-8EFB-89DF33E7B721}" dt="2020-07-04T21:39:52.459" v="1837" actId="1035"/>
          <ac:spMkLst>
            <pc:docMk/>
            <pc:sldMk cId="824357148" sldId="269"/>
            <ac:spMk id="25" creationId="{66D11657-6863-4346-A1B5-D74C9339DD33}"/>
          </ac:spMkLst>
        </pc:spChg>
        <pc:spChg chg="mod">
          <ac:chgData name="Fatima Maria Pillosu" userId="ff035341-0897-461c-8a78-f8f5d53ad921" providerId="ADAL" clId="{F23CEC35-725B-4523-8EFB-89DF33E7B721}" dt="2020-07-04T21:39:52.459" v="1837" actId="1035"/>
          <ac:spMkLst>
            <pc:docMk/>
            <pc:sldMk cId="824357148" sldId="269"/>
            <ac:spMk id="26" creationId="{D245E298-40A1-466D-8D87-F30780B0D5B7}"/>
          </ac:spMkLst>
        </pc:spChg>
        <pc:spChg chg="mod">
          <ac:chgData name="Fatima Maria Pillosu" userId="ff035341-0897-461c-8a78-f8f5d53ad921" providerId="ADAL" clId="{F23CEC35-725B-4523-8EFB-89DF33E7B721}" dt="2020-07-04T21:39:52.459" v="1837" actId="1035"/>
          <ac:spMkLst>
            <pc:docMk/>
            <pc:sldMk cId="824357148" sldId="269"/>
            <ac:spMk id="34" creationId="{DDEECAAF-DD54-42F1-B880-8DA0B2A26EEA}"/>
          </ac:spMkLst>
        </pc:spChg>
        <pc:spChg chg="mod">
          <ac:chgData name="Fatima Maria Pillosu" userId="ff035341-0897-461c-8a78-f8f5d53ad921" providerId="ADAL" clId="{F23CEC35-725B-4523-8EFB-89DF33E7B721}" dt="2020-07-04T21:40:09.537" v="1839" actId="113"/>
          <ac:spMkLst>
            <pc:docMk/>
            <pc:sldMk cId="824357148" sldId="269"/>
            <ac:spMk id="36" creationId="{6D26E18D-07A5-4EED-870D-4B93A453E2A8}"/>
          </ac:spMkLst>
        </pc:spChg>
        <pc:spChg chg="del mod">
          <ac:chgData name="Fatima Maria Pillosu" userId="ff035341-0897-461c-8a78-f8f5d53ad921" providerId="ADAL" clId="{F23CEC35-725B-4523-8EFB-89DF33E7B721}" dt="2020-07-04T21:37:50.105" v="1724" actId="478"/>
          <ac:spMkLst>
            <pc:docMk/>
            <pc:sldMk cId="824357148" sldId="269"/>
            <ac:spMk id="37" creationId="{B8E3AA00-E50D-47DC-91A7-6108AB6511AE}"/>
          </ac:spMkLst>
        </pc:spChg>
        <pc:spChg chg="del mod">
          <ac:chgData name="Fatima Maria Pillosu" userId="ff035341-0897-461c-8a78-f8f5d53ad921" providerId="ADAL" clId="{F23CEC35-725B-4523-8EFB-89DF33E7B721}" dt="2020-07-04T21:37:48.503" v="1723" actId="478"/>
          <ac:spMkLst>
            <pc:docMk/>
            <pc:sldMk cId="824357148" sldId="269"/>
            <ac:spMk id="38" creationId="{BA56D6CD-61BF-4495-9AF8-D3F42428D5A1}"/>
          </ac:spMkLst>
        </pc:spChg>
        <pc:spChg chg="mod">
          <ac:chgData name="Fatima Maria Pillosu" userId="ff035341-0897-461c-8a78-f8f5d53ad921" providerId="ADAL" clId="{F23CEC35-725B-4523-8EFB-89DF33E7B721}" dt="2020-07-04T21:39:52.459" v="1837" actId="1035"/>
          <ac:spMkLst>
            <pc:docMk/>
            <pc:sldMk cId="824357148" sldId="269"/>
            <ac:spMk id="40" creationId="{972CF067-6C3D-47D4-AAC3-B35D6E5C6E1E}"/>
          </ac:spMkLst>
        </pc:spChg>
        <pc:spChg chg="mod">
          <ac:chgData name="Fatima Maria Pillosu" userId="ff035341-0897-461c-8a78-f8f5d53ad921" providerId="ADAL" clId="{F23CEC35-725B-4523-8EFB-89DF33E7B721}" dt="2020-07-04T21:39:52.459" v="1837" actId="1035"/>
          <ac:spMkLst>
            <pc:docMk/>
            <pc:sldMk cId="824357148" sldId="269"/>
            <ac:spMk id="41" creationId="{FEC65A48-284D-454D-A595-55B8FFB36CA8}"/>
          </ac:spMkLst>
        </pc:spChg>
        <pc:spChg chg="mod">
          <ac:chgData name="Fatima Maria Pillosu" userId="ff035341-0897-461c-8a78-f8f5d53ad921" providerId="ADAL" clId="{F23CEC35-725B-4523-8EFB-89DF33E7B721}" dt="2020-07-04T21:39:52.459" v="1837" actId="1035"/>
          <ac:spMkLst>
            <pc:docMk/>
            <pc:sldMk cId="824357148" sldId="269"/>
            <ac:spMk id="42" creationId="{B3A0B537-3102-4DB3-A195-A65154B43FAC}"/>
          </ac:spMkLst>
        </pc:spChg>
        <pc:spChg chg="mod">
          <ac:chgData name="Fatima Maria Pillosu" userId="ff035341-0897-461c-8a78-f8f5d53ad921" providerId="ADAL" clId="{F23CEC35-725B-4523-8EFB-89DF33E7B721}" dt="2020-07-04T21:39:52.459" v="1837" actId="1035"/>
          <ac:spMkLst>
            <pc:docMk/>
            <pc:sldMk cId="824357148" sldId="269"/>
            <ac:spMk id="43" creationId="{4AF7D908-0E38-452A-B22C-B3B3AE093ADC}"/>
          </ac:spMkLst>
        </pc:spChg>
        <pc:spChg chg="mod">
          <ac:chgData name="Fatima Maria Pillosu" userId="ff035341-0897-461c-8a78-f8f5d53ad921" providerId="ADAL" clId="{F23CEC35-725B-4523-8EFB-89DF33E7B721}" dt="2020-07-04T21:39:52.459" v="1837" actId="1035"/>
          <ac:spMkLst>
            <pc:docMk/>
            <pc:sldMk cId="824357148" sldId="269"/>
            <ac:spMk id="44" creationId="{7BCD9893-13D6-496F-969A-72C759421583}"/>
          </ac:spMkLst>
        </pc:spChg>
        <pc:spChg chg="mod">
          <ac:chgData name="Fatima Maria Pillosu" userId="ff035341-0897-461c-8a78-f8f5d53ad921" providerId="ADAL" clId="{F23CEC35-725B-4523-8EFB-89DF33E7B721}" dt="2020-07-04T21:39:52.459" v="1837" actId="1035"/>
          <ac:spMkLst>
            <pc:docMk/>
            <pc:sldMk cId="824357148" sldId="269"/>
            <ac:spMk id="45" creationId="{BDDC828C-6BB4-48A6-8F39-B96DF369CA3E}"/>
          </ac:spMkLst>
        </pc:spChg>
        <pc:spChg chg="mod">
          <ac:chgData name="Fatima Maria Pillosu" userId="ff035341-0897-461c-8a78-f8f5d53ad921" providerId="ADAL" clId="{F23CEC35-725B-4523-8EFB-89DF33E7B721}" dt="2020-07-04T21:39:52.459" v="1837" actId="1035"/>
          <ac:spMkLst>
            <pc:docMk/>
            <pc:sldMk cId="824357148" sldId="269"/>
            <ac:spMk id="46" creationId="{64CABD0B-111C-4A50-84BB-298CFADC3D50}"/>
          </ac:spMkLst>
        </pc:spChg>
        <pc:spChg chg="mod">
          <ac:chgData name="Fatima Maria Pillosu" userId="ff035341-0897-461c-8a78-f8f5d53ad921" providerId="ADAL" clId="{F23CEC35-725B-4523-8EFB-89DF33E7B721}" dt="2020-07-04T21:39:52.459" v="1837" actId="1035"/>
          <ac:spMkLst>
            <pc:docMk/>
            <pc:sldMk cId="824357148" sldId="269"/>
            <ac:spMk id="47" creationId="{F1259F8E-A891-45B7-B2E3-B029F0FB8711}"/>
          </ac:spMkLst>
        </pc:spChg>
        <pc:picChg chg="mod">
          <ac:chgData name="Fatima Maria Pillosu" userId="ff035341-0897-461c-8a78-f8f5d53ad921" providerId="ADAL" clId="{F23CEC35-725B-4523-8EFB-89DF33E7B721}" dt="2020-07-04T21:39:52.459" v="1837" actId="1035"/>
          <ac:picMkLst>
            <pc:docMk/>
            <pc:sldMk cId="824357148" sldId="269"/>
            <ac:picMk id="4" creationId="{B0527E20-8190-4057-9106-F48402CF49F7}"/>
          </ac:picMkLst>
        </pc:picChg>
        <pc:picChg chg="mod">
          <ac:chgData name="Fatima Maria Pillosu" userId="ff035341-0897-461c-8a78-f8f5d53ad921" providerId="ADAL" clId="{F23CEC35-725B-4523-8EFB-89DF33E7B721}" dt="2020-07-04T21:39:52.459" v="1837" actId="1035"/>
          <ac:picMkLst>
            <pc:docMk/>
            <pc:sldMk cId="824357148" sldId="269"/>
            <ac:picMk id="5" creationId="{A69D8BC1-03B8-4063-9CF9-71F5EAEF58F5}"/>
          </ac:picMkLst>
        </pc:picChg>
        <pc:picChg chg="mod">
          <ac:chgData name="Fatima Maria Pillosu" userId="ff035341-0897-461c-8a78-f8f5d53ad921" providerId="ADAL" clId="{F23CEC35-725B-4523-8EFB-89DF33E7B721}" dt="2020-07-04T21:39:52.459" v="1837" actId="1035"/>
          <ac:picMkLst>
            <pc:docMk/>
            <pc:sldMk cId="824357148" sldId="269"/>
            <ac:picMk id="6" creationId="{0171343B-7AA2-499B-969B-6A763F5FF594}"/>
          </ac:picMkLst>
        </pc:picChg>
        <pc:picChg chg="mod">
          <ac:chgData name="Fatima Maria Pillosu" userId="ff035341-0897-461c-8a78-f8f5d53ad921" providerId="ADAL" clId="{F23CEC35-725B-4523-8EFB-89DF33E7B721}" dt="2020-07-04T21:39:52.459" v="1837" actId="1035"/>
          <ac:picMkLst>
            <pc:docMk/>
            <pc:sldMk cId="824357148" sldId="269"/>
            <ac:picMk id="7" creationId="{3D23B3E2-F163-4254-89A3-4C96824A7139}"/>
          </ac:picMkLst>
        </pc:picChg>
      </pc:sldChg>
      <pc:sldChg chg="addSp delSp modSp add del">
        <pc:chgData name="Fatima Maria Pillosu" userId="ff035341-0897-461c-8a78-f8f5d53ad921" providerId="ADAL" clId="{F23CEC35-725B-4523-8EFB-89DF33E7B721}" dt="2020-07-05T17:20:21.670" v="2811" actId="2696"/>
        <pc:sldMkLst>
          <pc:docMk/>
          <pc:sldMk cId="643557989" sldId="270"/>
        </pc:sldMkLst>
        <pc:spChg chg="del">
          <ac:chgData name="Fatima Maria Pillosu" userId="ff035341-0897-461c-8a78-f8f5d53ad921" providerId="ADAL" clId="{F23CEC35-725B-4523-8EFB-89DF33E7B721}" dt="2020-07-04T21:45:32.288" v="1842" actId="478"/>
          <ac:spMkLst>
            <pc:docMk/>
            <pc:sldMk cId="643557989" sldId="270"/>
            <ac:spMk id="2" creationId="{FF7674B2-59E8-4AB2-88A3-ED47C19F9CD5}"/>
          </ac:spMkLst>
        </pc:spChg>
        <pc:spChg chg="del">
          <ac:chgData name="Fatima Maria Pillosu" userId="ff035341-0897-461c-8a78-f8f5d53ad921" providerId="ADAL" clId="{F23CEC35-725B-4523-8EFB-89DF33E7B721}" dt="2020-07-04T21:45:33.656" v="1843" actId="478"/>
          <ac:spMkLst>
            <pc:docMk/>
            <pc:sldMk cId="643557989" sldId="270"/>
            <ac:spMk id="3" creationId="{DD490301-0116-4B08-AD50-8247EF7EC589}"/>
          </ac:spMkLst>
        </pc:spChg>
        <pc:spChg chg="add mod">
          <ac:chgData name="Fatima Maria Pillosu" userId="ff035341-0897-461c-8a78-f8f5d53ad921" providerId="ADAL" clId="{F23CEC35-725B-4523-8EFB-89DF33E7B721}" dt="2020-07-05T16:05:45.951" v="2122" actId="255"/>
          <ac:spMkLst>
            <pc:docMk/>
            <pc:sldMk cId="643557989" sldId="270"/>
            <ac:spMk id="18" creationId="{D775DFEF-DF2B-4324-9D20-DC9C77CA8A0E}"/>
          </ac:spMkLst>
        </pc:spChg>
        <pc:spChg chg="add mod">
          <ac:chgData name="Fatima Maria Pillosu" userId="ff035341-0897-461c-8a78-f8f5d53ad921" providerId="ADAL" clId="{F23CEC35-725B-4523-8EFB-89DF33E7B721}" dt="2020-07-05T16:05:45.951" v="2122" actId="255"/>
          <ac:spMkLst>
            <pc:docMk/>
            <pc:sldMk cId="643557989" sldId="270"/>
            <ac:spMk id="19" creationId="{0275D2DA-E2DA-4DCD-9C38-AB2E2205D561}"/>
          </ac:spMkLst>
        </pc:spChg>
        <pc:spChg chg="add">
          <ac:chgData name="Fatima Maria Pillosu" userId="ff035341-0897-461c-8a78-f8f5d53ad921" providerId="ADAL" clId="{F23CEC35-725B-4523-8EFB-89DF33E7B721}" dt="2020-07-04T21:46:45.613" v="1846"/>
          <ac:spMkLst>
            <pc:docMk/>
            <pc:sldMk cId="643557989" sldId="270"/>
            <ac:spMk id="20" creationId="{5942EF01-E4BE-4DD0-A8B9-686A4486EB47}"/>
          </ac:spMkLst>
        </pc:spChg>
        <pc:spChg chg="add mod">
          <ac:chgData name="Fatima Maria Pillosu" userId="ff035341-0897-461c-8a78-f8f5d53ad921" providerId="ADAL" clId="{F23CEC35-725B-4523-8EFB-89DF33E7B721}" dt="2020-07-04T21:56:28.766" v="1912" actId="1036"/>
          <ac:spMkLst>
            <pc:docMk/>
            <pc:sldMk cId="643557989" sldId="270"/>
            <ac:spMk id="21" creationId="{78E95A68-EE72-40FE-81E0-43CED9B3F691}"/>
          </ac:spMkLst>
        </pc:spChg>
        <pc:spChg chg="add mod">
          <ac:chgData name="Fatima Maria Pillosu" userId="ff035341-0897-461c-8a78-f8f5d53ad921" providerId="ADAL" clId="{F23CEC35-725B-4523-8EFB-89DF33E7B721}" dt="2020-07-04T21:54:08.111" v="1897" actId="14100"/>
          <ac:spMkLst>
            <pc:docMk/>
            <pc:sldMk cId="643557989" sldId="270"/>
            <ac:spMk id="22" creationId="{DB26F5C2-9B63-40F6-B28F-D2B089D1FE62}"/>
          </ac:spMkLst>
        </pc:spChg>
        <pc:spChg chg="add mod">
          <ac:chgData name="Fatima Maria Pillosu" userId="ff035341-0897-461c-8a78-f8f5d53ad921" providerId="ADAL" clId="{F23CEC35-725B-4523-8EFB-89DF33E7B721}" dt="2020-07-04T21:56:44.133" v="1920" actId="1036"/>
          <ac:spMkLst>
            <pc:docMk/>
            <pc:sldMk cId="643557989" sldId="270"/>
            <ac:spMk id="23" creationId="{645F8249-82D2-4E53-805E-D047BA12268A}"/>
          </ac:spMkLst>
        </pc:spChg>
        <pc:spChg chg="add mod">
          <ac:chgData name="Fatima Maria Pillosu" userId="ff035341-0897-461c-8a78-f8f5d53ad921" providerId="ADAL" clId="{F23CEC35-725B-4523-8EFB-89DF33E7B721}" dt="2020-07-04T21:56:53.524" v="1921" actId="14100"/>
          <ac:spMkLst>
            <pc:docMk/>
            <pc:sldMk cId="643557989" sldId="270"/>
            <ac:spMk id="24" creationId="{21A8E04A-487B-46E5-9C49-66302A5D5B73}"/>
          </ac:spMkLst>
        </pc:spChg>
        <pc:spChg chg="add mod">
          <ac:chgData name="Fatima Maria Pillosu" userId="ff035341-0897-461c-8a78-f8f5d53ad921" providerId="ADAL" clId="{F23CEC35-725B-4523-8EFB-89DF33E7B721}" dt="2020-07-04T21:57:18.138" v="1939" actId="1036"/>
          <ac:spMkLst>
            <pc:docMk/>
            <pc:sldMk cId="643557989" sldId="270"/>
            <ac:spMk id="25" creationId="{36E45D08-3C6B-449F-8816-5F3BA5266C0C}"/>
          </ac:spMkLst>
        </pc:spChg>
        <pc:spChg chg="add mod">
          <ac:chgData name="Fatima Maria Pillosu" userId="ff035341-0897-461c-8a78-f8f5d53ad921" providerId="ADAL" clId="{F23CEC35-725B-4523-8EFB-89DF33E7B721}" dt="2020-07-04T21:57:05.935" v="1930" actId="1035"/>
          <ac:spMkLst>
            <pc:docMk/>
            <pc:sldMk cId="643557989" sldId="270"/>
            <ac:spMk id="26" creationId="{87882AA4-0CC3-45CD-ADBD-9C4C4825795C}"/>
          </ac:spMkLst>
        </pc:spChg>
        <pc:spChg chg="add mod">
          <ac:chgData name="Fatima Maria Pillosu" userId="ff035341-0897-461c-8a78-f8f5d53ad921" providerId="ADAL" clId="{F23CEC35-725B-4523-8EFB-89DF33E7B721}" dt="2020-07-04T22:05:34.675" v="2078" actId="1036"/>
          <ac:spMkLst>
            <pc:docMk/>
            <pc:sldMk cId="643557989" sldId="270"/>
            <ac:spMk id="27" creationId="{2D493FDC-C74B-4267-BEB8-49F50EA2F57E}"/>
          </ac:spMkLst>
        </pc:spChg>
        <pc:spChg chg="add del mod">
          <ac:chgData name="Fatima Maria Pillosu" userId="ff035341-0897-461c-8a78-f8f5d53ad921" providerId="ADAL" clId="{F23CEC35-725B-4523-8EFB-89DF33E7B721}" dt="2020-07-04T21:53:36.083" v="1892" actId="478"/>
          <ac:spMkLst>
            <pc:docMk/>
            <pc:sldMk cId="643557989" sldId="270"/>
            <ac:spMk id="28" creationId="{4D246F62-54D7-4200-8948-CDE84070ED6B}"/>
          </ac:spMkLst>
        </pc:spChg>
        <pc:spChg chg="add del mod">
          <ac:chgData name="Fatima Maria Pillosu" userId="ff035341-0897-461c-8a78-f8f5d53ad921" providerId="ADAL" clId="{F23CEC35-725B-4523-8EFB-89DF33E7B721}" dt="2020-07-04T21:49:59.236" v="1867" actId="478"/>
          <ac:spMkLst>
            <pc:docMk/>
            <pc:sldMk cId="643557989" sldId="270"/>
            <ac:spMk id="29" creationId="{0FB7E405-EEF2-430B-891C-EB6541ED7C71}"/>
          </ac:spMkLst>
        </pc:spChg>
        <pc:spChg chg="add del">
          <ac:chgData name="Fatima Maria Pillosu" userId="ff035341-0897-461c-8a78-f8f5d53ad921" providerId="ADAL" clId="{F23CEC35-725B-4523-8EFB-89DF33E7B721}" dt="2020-07-04T21:48:06.587" v="1855" actId="478"/>
          <ac:spMkLst>
            <pc:docMk/>
            <pc:sldMk cId="643557989" sldId="270"/>
            <ac:spMk id="30" creationId="{1A73CB23-594C-4BAB-8EC6-6EB7ACABC304}"/>
          </ac:spMkLst>
        </pc:spChg>
        <pc:spChg chg="add mod">
          <ac:chgData name="Fatima Maria Pillosu" userId="ff035341-0897-461c-8a78-f8f5d53ad921" providerId="ADAL" clId="{F23CEC35-725B-4523-8EFB-89DF33E7B721}" dt="2020-07-05T16:05:45.951" v="2122" actId="255"/>
          <ac:spMkLst>
            <pc:docMk/>
            <pc:sldMk cId="643557989" sldId="270"/>
            <ac:spMk id="45" creationId="{9BED9280-C52F-4CB6-A2F3-D89062742C93}"/>
          </ac:spMkLst>
        </pc:spChg>
        <pc:spChg chg="add del mod">
          <ac:chgData name="Fatima Maria Pillosu" userId="ff035341-0897-461c-8a78-f8f5d53ad921" providerId="ADAL" clId="{F23CEC35-725B-4523-8EFB-89DF33E7B721}" dt="2020-07-04T21:59:28.375" v="1956" actId="478"/>
          <ac:spMkLst>
            <pc:docMk/>
            <pc:sldMk cId="643557989" sldId="270"/>
            <ac:spMk id="46" creationId="{94294DCD-02D9-40C2-9233-CD8E533CAE1A}"/>
          </ac:spMkLst>
        </pc:spChg>
        <pc:spChg chg="add mod">
          <ac:chgData name="Fatima Maria Pillosu" userId="ff035341-0897-461c-8a78-f8f5d53ad921" providerId="ADAL" clId="{F23CEC35-725B-4523-8EFB-89DF33E7B721}" dt="2020-07-05T16:05:59.251" v="2128" actId="20577"/>
          <ac:spMkLst>
            <pc:docMk/>
            <pc:sldMk cId="643557989" sldId="270"/>
            <ac:spMk id="47" creationId="{68054EE7-A8C2-4C56-B37C-3795DEB2837A}"/>
          </ac:spMkLst>
        </pc:spChg>
        <pc:spChg chg="add mod">
          <ac:chgData name="Fatima Maria Pillosu" userId="ff035341-0897-461c-8a78-f8f5d53ad921" providerId="ADAL" clId="{F23CEC35-725B-4523-8EFB-89DF33E7B721}" dt="2020-07-04T22:07:05.581" v="2098" actId="14100"/>
          <ac:spMkLst>
            <pc:docMk/>
            <pc:sldMk cId="643557989" sldId="270"/>
            <ac:spMk id="49" creationId="{08469817-FE35-4CC0-AAED-FD53F5E0F7D3}"/>
          </ac:spMkLst>
        </pc:spChg>
        <pc:picChg chg="add mod">
          <ac:chgData name="Fatima Maria Pillosu" userId="ff035341-0897-461c-8a78-f8f5d53ad921" providerId="ADAL" clId="{F23CEC35-725B-4523-8EFB-89DF33E7B721}" dt="2020-07-04T21:51:58.066" v="1878" actId="1076"/>
          <ac:picMkLst>
            <pc:docMk/>
            <pc:sldMk cId="643557989" sldId="270"/>
            <ac:picMk id="4" creationId="{037D705E-9775-4915-A711-04C84D5D25E1}"/>
          </ac:picMkLst>
        </pc:picChg>
        <pc:picChg chg="add mod">
          <ac:chgData name="Fatima Maria Pillosu" userId="ff035341-0897-461c-8a78-f8f5d53ad921" providerId="ADAL" clId="{F23CEC35-725B-4523-8EFB-89DF33E7B721}" dt="2020-07-04T21:51:50.657" v="1877" actId="1076"/>
          <ac:picMkLst>
            <pc:docMk/>
            <pc:sldMk cId="643557989" sldId="270"/>
            <ac:picMk id="5" creationId="{1477DFE5-3A81-4DF1-B349-0429DD3D9B41}"/>
          </ac:picMkLst>
        </pc:picChg>
        <pc:picChg chg="add mod">
          <ac:chgData name="Fatima Maria Pillosu" userId="ff035341-0897-461c-8a78-f8f5d53ad921" providerId="ADAL" clId="{F23CEC35-725B-4523-8EFB-89DF33E7B721}" dt="2020-07-04T21:56:28.766" v="1912" actId="1036"/>
          <ac:picMkLst>
            <pc:docMk/>
            <pc:sldMk cId="643557989" sldId="270"/>
            <ac:picMk id="6" creationId="{CF20D2AB-896B-4471-83C4-4C53C44C5FB2}"/>
          </ac:picMkLst>
        </pc:picChg>
        <pc:picChg chg="add mod">
          <ac:chgData name="Fatima Maria Pillosu" userId="ff035341-0897-461c-8a78-f8f5d53ad921" providerId="ADAL" clId="{F23CEC35-725B-4523-8EFB-89DF33E7B721}" dt="2020-07-04T21:56:37.264" v="1915" actId="1036"/>
          <ac:picMkLst>
            <pc:docMk/>
            <pc:sldMk cId="643557989" sldId="270"/>
            <ac:picMk id="7" creationId="{80184F81-DE36-4CB1-BA8E-4CB8689A0F53}"/>
          </ac:picMkLst>
        </pc:picChg>
        <pc:picChg chg="add mod">
          <ac:chgData name="Fatima Maria Pillosu" userId="ff035341-0897-461c-8a78-f8f5d53ad921" providerId="ADAL" clId="{F23CEC35-725B-4523-8EFB-89DF33E7B721}" dt="2020-07-04T21:56:44.133" v="1920" actId="1036"/>
          <ac:picMkLst>
            <pc:docMk/>
            <pc:sldMk cId="643557989" sldId="270"/>
            <ac:picMk id="8" creationId="{F0023410-61EE-4674-B620-E3E0B591DA31}"/>
          </ac:picMkLst>
        </pc:picChg>
        <pc:picChg chg="add mod">
          <ac:chgData name="Fatima Maria Pillosu" userId="ff035341-0897-461c-8a78-f8f5d53ad921" providerId="ADAL" clId="{F23CEC35-725B-4523-8EFB-89DF33E7B721}" dt="2020-07-04T21:57:05.935" v="1930" actId="1035"/>
          <ac:picMkLst>
            <pc:docMk/>
            <pc:sldMk cId="643557989" sldId="270"/>
            <ac:picMk id="9" creationId="{3E36AF98-4C2D-447B-9C9A-CCF46A6940C8}"/>
          </ac:picMkLst>
        </pc:picChg>
        <pc:picChg chg="add mod">
          <ac:chgData name="Fatima Maria Pillosu" userId="ff035341-0897-461c-8a78-f8f5d53ad921" providerId="ADAL" clId="{F23CEC35-725B-4523-8EFB-89DF33E7B721}" dt="2020-07-04T21:57:18.138" v="1939" actId="1036"/>
          <ac:picMkLst>
            <pc:docMk/>
            <pc:sldMk cId="643557989" sldId="270"/>
            <ac:picMk id="10" creationId="{527FA0B6-0B06-4ED9-978B-7162D4A9BCD0}"/>
          </ac:picMkLst>
        </pc:picChg>
        <pc:picChg chg="add mod">
          <ac:chgData name="Fatima Maria Pillosu" userId="ff035341-0897-461c-8a78-f8f5d53ad921" providerId="ADAL" clId="{F23CEC35-725B-4523-8EFB-89DF33E7B721}" dt="2020-07-04T21:52:18.086" v="1882" actId="1076"/>
          <ac:picMkLst>
            <pc:docMk/>
            <pc:sldMk cId="643557989" sldId="270"/>
            <ac:picMk id="11" creationId="{5AB9FCA6-8CC6-4720-94DF-89864E56AFE0}"/>
          </ac:picMkLst>
        </pc:picChg>
        <pc:picChg chg="add mod">
          <ac:chgData name="Fatima Maria Pillosu" userId="ff035341-0897-461c-8a78-f8f5d53ad921" providerId="ADAL" clId="{F23CEC35-725B-4523-8EFB-89DF33E7B721}" dt="2020-07-04T21:53:44.925" v="1893" actId="1036"/>
          <ac:picMkLst>
            <pc:docMk/>
            <pc:sldMk cId="643557989" sldId="270"/>
            <ac:picMk id="12" creationId="{DBD76A0D-CFD0-4A25-ADEE-76016FB55016}"/>
          </ac:picMkLst>
        </pc:picChg>
        <pc:picChg chg="add mod">
          <ac:chgData name="Fatima Maria Pillosu" userId="ff035341-0897-461c-8a78-f8f5d53ad921" providerId="ADAL" clId="{F23CEC35-725B-4523-8EFB-89DF33E7B721}" dt="2020-07-04T21:56:28.766" v="1912" actId="1036"/>
          <ac:picMkLst>
            <pc:docMk/>
            <pc:sldMk cId="643557989" sldId="270"/>
            <ac:picMk id="13" creationId="{8ECFA926-5EF1-4FCC-B972-3F99499BEBD4}"/>
          </ac:picMkLst>
        </pc:picChg>
        <pc:picChg chg="add mod">
          <ac:chgData name="Fatima Maria Pillosu" userId="ff035341-0897-461c-8a78-f8f5d53ad921" providerId="ADAL" clId="{F23CEC35-725B-4523-8EFB-89DF33E7B721}" dt="2020-07-04T21:56:37.264" v="1915" actId="1036"/>
          <ac:picMkLst>
            <pc:docMk/>
            <pc:sldMk cId="643557989" sldId="270"/>
            <ac:picMk id="14" creationId="{4446F228-0627-4D89-BCA6-E2681618BAFD}"/>
          </ac:picMkLst>
        </pc:picChg>
        <pc:picChg chg="add mod">
          <ac:chgData name="Fatima Maria Pillosu" userId="ff035341-0897-461c-8a78-f8f5d53ad921" providerId="ADAL" clId="{F23CEC35-725B-4523-8EFB-89DF33E7B721}" dt="2020-07-04T21:56:44.133" v="1920" actId="1036"/>
          <ac:picMkLst>
            <pc:docMk/>
            <pc:sldMk cId="643557989" sldId="270"/>
            <ac:picMk id="15" creationId="{09603684-0C35-4550-B661-1A7FA958BDE5}"/>
          </ac:picMkLst>
        </pc:picChg>
        <pc:picChg chg="add mod">
          <ac:chgData name="Fatima Maria Pillosu" userId="ff035341-0897-461c-8a78-f8f5d53ad921" providerId="ADAL" clId="{F23CEC35-725B-4523-8EFB-89DF33E7B721}" dt="2020-07-04T21:57:05.935" v="1930" actId="1035"/>
          <ac:picMkLst>
            <pc:docMk/>
            <pc:sldMk cId="643557989" sldId="270"/>
            <ac:picMk id="16" creationId="{60E5C8AF-DC82-44E5-AD2B-72C4FA93333D}"/>
          </ac:picMkLst>
        </pc:picChg>
        <pc:picChg chg="add mod">
          <ac:chgData name="Fatima Maria Pillosu" userId="ff035341-0897-461c-8a78-f8f5d53ad921" providerId="ADAL" clId="{F23CEC35-725B-4523-8EFB-89DF33E7B721}" dt="2020-07-04T21:57:18.138" v="1939" actId="1036"/>
          <ac:picMkLst>
            <pc:docMk/>
            <pc:sldMk cId="643557989" sldId="270"/>
            <ac:picMk id="17" creationId="{21182BA3-961F-4671-9A94-0F57C6C21ED2}"/>
          </ac:picMkLst>
        </pc:picChg>
        <pc:picChg chg="add mod">
          <ac:chgData name="Fatima Maria Pillosu" userId="ff035341-0897-461c-8a78-f8f5d53ad921" providerId="ADAL" clId="{F23CEC35-725B-4523-8EFB-89DF33E7B721}" dt="2020-07-04T22:00:14.337" v="2034" actId="14100"/>
          <ac:picMkLst>
            <pc:docMk/>
            <pc:sldMk cId="643557989" sldId="270"/>
            <ac:picMk id="31" creationId="{EFF2FDCA-183C-4E58-AD27-37D8C1CCCA64}"/>
          </ac:picMkLst>
        </pc:picChg>
        <pc:picChg chg="add mod">
          <ac:chgData name="Fatima Maria Pillosu" userId="ff035341-0897-461c-8a78-f8f5d53ad921" providerId="ADAL" clId="{F23CEC35-725B-4523-8EFB-89DF33E7B721}" dt="2020-07-04T22:00:32.086" v="2039" actId="1037"/>
          <ac:picMkLst>
            <pc:docMk/>
            <pc:sldMk cId="643557989" sldId="270"/>
            <ac:picMk id="32" creationId="{5EC7126F-9AB4-41BC-BE70-88C63643BE03}"/>
          </ac:picMkLst>
        </pc:picChg>
        <pc:picChg chg="add mod">
          <ac:chgData name="Fatima Maria Pillosu" userId="ff035341-0897-461c-8a78-f8f5d53ad921" providerId="ADAL" clId="{F23CEC35-725B-4523-8EFB-89DF33E7B721}" dt="2020-07-04T22:03:13.117" v="2065" actId="1036"/>
          <ac:picMkLst>
            <pc:docMk/>
            <pc:sldMk cId="643557989" sldId="270"/>
            <ac:picMk id="33" creationId="{64CD4A3E-8162-4C65-8E78-8AC35FA5C7E5}"/>
          </ac:picMkLst>
        </pc:picChg>
        <pc:picChg chg="add mod">
          <ac:chgData name="Fatima Maria Pillosu" userId="ff035341-0897-461c-8a78-f8f5d53ad921" providerId="ADAL" clId="{F23CEC35-725B-4523-8EFB-89DF33E7B721}" dt="2020-07-04T22:03:26.345" v="2066" actId="1036"/>
          <ac:picMkLst>
            <pc:docMk/>
            <pc:sldMk cId="643557989" sldId="270"/>
            <ac:picMk id="34" creationId="{1040BD99-83D5-4C66-A2D1-478AE432A885}"/>
          </ac:picMkLst>
        </pc:picChg>
        <pc:picChg chg="add mod">
          <ac:chgData name="Fatima Maria Pillosu" userId="ff035341-0897-461c-8a78-f8f5d53ad921" providerId="ADAL" clId="{F23CEC35-725B-4523-8EFB-89DF33E7B721}" dt="2020-07-04T22:03:06.592" v="2064" actId="14100"/>
          <ac:picMkLst>
            <pc:docMk/>
            <pc:sldMk cId="643557989" sldId="270"/>
            <ac:picMk id="35" creationId="{670F5F64-876F-49CC-A3F9-13783EB3CD00}"/>
          </ac:picMkLst>
        </pc:picChg>
        <pc:picChg chg="add mod">
          <ac:chgData name="Fatima Maria Pillosu" userId="ff035341-0897-461c-8a78-f8f5d53ad921" providerId="ADAL" clId="{F23CEC35-725B-4523-8EFB-89DF33E7B721}" dt="2020-07-04T22:03:37.646" v="2068" actId="1035"/>
          <ac:picMkLst>
            <pc:docMk/>
            <pc:sldMk cId="643557989" sldId="270"/>
            <ac:picMk id="36" creationId="{101AE256-3A1B-418C-B8DF-A7855D669B6D}"/>
          </ac:picMkLst>
        </pc:picChg>
        <pc:picChg chg="add mod">
          <ac:chgData name="Fatima Maria Pillosu" userId="ff035341-0897-461c-8a78-f8f5d53ad921" providerId="ADAL" clId="{F23CEC35-725B-4523-8EFB-89DF33E7B721}" dt="2020-07-04T22:02:47.442" v="2062" actId="1035"/>
          <ac:picMkLst>
            <pc:docMk/>
            <pc:sldMk cId="643557989" sldId="270"/>
            <ac:picMk id="37" creationId="{9780657C-9025-4203-A633-AEA57B5AA43D}"/>
          </ac:picMkLst>
        </pc:picChg>
        <pc:picChg chg="add mod">
          <ac:chgData name="Fatima Maria Pillosu" userId="ff035341-0897-461c-8a78-f8f5d53ad921" providerId="ADAL" clId="{F23CEC35-725B-4523-8EFB-89DF33E7B721}" dt="2020-07-04T22:03:45.940" v="2069" actId="1076"/>
          <ac:picMkLst>
            <pc:docMk/>
            <pc:sldMk cId="643557989" sldId="270"/>
            <ac:picMk id="38" creationId="{E05D9775-6B53-4A7A-A8C6-7D94B376F64A}"/>
          </ac:picMkLst>
        </pc:picChg>
        <pc:picChg chg="add mod">
          <ac:chgData name="Fatima Maria Pillosu" userId="ff035341-0897-461c-8a78-f8f5d53ad921" providerId="ADAL" clId="{F23CEC35-725B-4523-8EFB-89DF33E7B721}" dt="2020-07-04T22:02:33.673" v="2060" actId="1076"/>
          <ac:picMkLst>
            <pc:docMk/>
            <pc:sldMk cId="643557989" sldId="270"/>
            <ac:picMk id="39" creationId="{6B6D9332-4F5F-4D49-8A71-6CFCBC66E9A1}"/>
          </ac:picMkLst>
        </pc:picChg>
        <pc:picChg chg="add mod">
          <ac:chgData name="Fatima Maria Pillosu" userId="ff035341-0897-461c-8a78-f8f5d53ad921" providerId="ADAL" clId="{F23CEC35-725B-4523-8EFB-89DF33E7B721}" dt="2020-07-04T22:03:57.164" v="2070" actId="1076"/>
          <ac:picMkLst>
            <pc:docMk/>
            <pc:sldMk cId="643557989" sldId="270"/>
            <ac:picMk id="40" creationId="{C0C735AC-AE8C-4F90-A57B-38C2C72C0C4C}"/>
          </ac:picMkLst>
        </pc:picChg>
        <pc:picChg chg="add mod">
          <ac:chgData name="Fatima Maria Pillosu" userId="ff035341-0897-461c-8a78-f8f5d53ad921" providerId="ADAL" clId="{F23CEC35-725B-4523-8EFB-89DF33E7B721}" dt="2020-07-04T22:02:24.281" v="2059" actId="14100"/>
          <ac:picMkLst>
            <pc:docMk/>
            <pc:sldMk cId="643557989" sldId="270"/>
            <ac:picMk id="41" creationId="{3E400022-C696-49EC-ADC9-C4F7128C7832}"/>
          </ac:picMkLst>
        </pc:picChg>
        <pc:picChg chg="add mod">
          <ac:chgData name="Fatima Maria Pillosu" userId="ff035341-0897-461c-8a78-f8f5d53ad921" providerId="ADAL" clId="{F23CEC35-725B-4523-8EFB-89DF33E7B721}" dt="2020-07-04T22:04:20.165" v="2072" actId="14100"/>
          <ac:picMkLst>
            <pc:docMk/>
            <pc:sldMk cId="643557989" sldId="270"/>
            <ac:picMk id="42" creationId="{99499B51-4509-4F8D-A9F4-B98FA7EBDE88}"/>
          </ac:picMkLst>
        </pc:picChg>
        <pc:picChg chg="add mod">
          <ac:chgData name="Fatima Maria Pillosu" userId="ff035341-0897-461c-8a78-f8f5d53ad921" providerId="ADAL" clId="{F23CEC35-725B-4523-8EFB-89DF33E7B721}" dt="2020-07-04T22:01:12.489" v="2046" actId="14100"/>
          <ac:picMkLst>
            <pc:docMk/>
            <pc:sldMk cId="643557989" sldId="270"/>
            <ac:picMk id="43" creationId="{71BBEF86-F293-4C42-8C49-BE73A2C3C916}"/>
          </ac:picMkLst>
        </pc:picChg>
        <pc:picChg chg="add mod">
          <ac:chgData name="Fatima Maria Pillosu" userId="ff035341-0897-461c-8a78-f8f5d53ad921" providerId="ADAL" clId="{F23CEC35-725B-4523-8EFB-89DF33E7B721}" dt="2020-07-04T22:04:30.118" v="2073" actId="14100"/>
          <ac:picMkLst>
            <pc:docMk/>
            <pc:sldMk cId="643557989" sldId="270"/>
            <ac:picMk id="44" creationId="{73F4727A-61B3-4E68-86FA-F1B5AE1C22C0}"/>
          </ac:picMkLst>
        </pc:picChg>
        <pc:picChg chg="add mod">
          <ac:chgData name="Fatima Maria Pillosu" userId="ff035341-0897-461c-8a78-f8f5d53ad921" providerId="ADAL" clId="{F23CEC35-725B-4523-8EFB-89DF33E7B721}" dt="2020-07-04T22:06:34.761" v="2084" actId="14100"/>
          <ac:picMkLst>
            <pc:docMk/>
            <pc:sldMk cId="643557989" sldId="270"/>
            <ac:picMk id="48" creationId="{EDFE3090-994B-4FE1-A5F4-A2C7D98053CC}"/>
          </ac:picMkLst>
        </pc:picChg>
      </pc:sldChg>
      <pc:sldChg chg="addSp delSp modSp add">
        <pc:chgData name="Fatima Maria Pillosu" userId="ff035341-0897-461c-8a78-f8f5d53ad921" providerId="ADAL" clId="{F23CEC35-725B-4523-8EFB-89DF33E7B721}" dt="2020-07-08T15:37:14.980" v="3199" actId="1038"/>
        <pc:sldMkLst>
          <pc:docMk/>
          <pc:sldMk cId="194351477" sldId="271"/>
        </pc:sldMkLst>
        <pc:spChg chg="del">
          <ac:chgData name="Fatima Maria Pillosu" userId="ff035341-0897-461c-8a78-f8f5d53ad921" providerId="ADAL" clId="{F23CEC35-725B-4523-8EFB-89DF33E7B721}" dt="2020-07-05T16:42:02.229" v="2130" actId="478"/>
          <ac:spMkLst>
            <pc:docMk/>
            <pc:sldMk cId="194351477" sldId="271"/>
            <ac:spMk id="2" creationId="{CCB90A55-7E21-4F31-9647-755D8BBE7F4D}"/>
          </ac:spMkLst>
        </pc:spChg>
        <pc:spChg chg="del">
          <ac:chgData name="Fatima Maria Pillosu" userId="ff035341-0897-461c-8a78-f8f5d53ad921" providerId="ADAL" clId="{F23CEC35-725B-4523-8EFB-89DF33E7B721}" dt="2020-07-05T16:42:03.585" v="2131" actId="478"/>
          <ac:spMkLst>
            <pc:docMk/>
            <pc:sldMk cId="194351477" sldId="271"/>
            <ac:spMk id="3" creationId="{B96DD555-44A7-4358-B837-D206F60F7629}"/>
          </ac:spMkLst>
        </pc:spChg>
        <pc:spChg chg="add del mod">
          <ac:chgData name="Fatima Maria Pillosu" userId="ff035341-0897-461c-8a78-f8f5d53ad921" providerId="ADAL" clId="{F23CEC35-725B-4523-8EFB-89DF33E7B721}" dt="2020-07-08T13:51:09.716" v="3179" actId="478"/>
          <ac:spMkLst>
            <pc:docMk/>
            <pc:sldMk cId="194351477" sldId="271"/>
            <ac:spMk id="66" creationId="{C4322FF1-D6DA-4294-B5D6-7E07805D47A7}"/>
          </ac:spMkLst>
        </pc:spChg>
        <pc:spChg chg="add del mod">
          <ac:chgData name="Fatima Maria Pillosu" userId="ff035341-0897-461c-8a78-f8f5d53ad921" providerId="ADAL" clId="{F23CEC35-725B-4523-8EFB-89DF33E7B721}" dt="2020-07-08T13:51:12.443" v="3180" actId="478"/>
          <ac:spMkLst>
            <pc:docMk/>
            <pc:sldMk cId="194351477" sldId="271"/>
            <ac:spMk id="67" creationId="{F242A0BC-0F39-42E8-97FA-251C8A9FC166}"/>
          </ac:spMkLst>
        </pc:spChg>
        <pc:spChg chg="add mod">
          <ac:chgData name="Fatima Maria Pillosu" userId="ff035341-0897-461c-8a78-f8f5d53ad921" providerId="ADAL" clId="{F23CEC35-725B-4523-8EFB-89DF33E7B721}" dt="2020-07-05T17:12:05.210" v="2516" actId="20577"/>
          <ac:spMkLst>
            <pc:docMk/>
            <pc:sldMk cId="194351477" sldId="271"/>
            <ac:spMk id="68" creationId="{47B70F9B-228C-4E59-9244-393ADA18D3E0}"/>
          </ac:spMkLst>
        </pc:spChg>
        <pc:spChg chg="add mod">
          <ac:chgData name="Fatima Maria Pillosu" userId="ff035341-0897-461c-8a78-f8f5d53ad921" providerId="ADAL" clId="{F23CEC35-725B-4523-8EFB-89DF33E7B721}" dt="2020-07-08T13:44:34.546" v="3076" actId="20577"/>
          <ac:spMkLst>
            <pc:docMk/>
            <pc:sldMk cId="194351477" sldId="271"/>
            <ac:spMk id="69" creationId="{7974B562-CEF9-4FDC-AD03-BE7763344934}"/>
          </ac:spMkLst>
        </pc:spChg>
        <pc:spChg chg="add mod">
          <ac:chgData name="Fatima Maria Pillosu" userId="ff035341-0897-461c-8a78-f8f5d53ad921" providerId="ADAL" clId="{F23CEC35-725B-4523-8EFB-89DF33E7B721}" dt="2020-07-08T13:44:44.316" v="3078"/>
          <ac:spMkLst>
            <pc:docMk/>
            <pc:sldMk cId="194351477" sldId="271"/>
            <ac:spMk id="70" creationId="{7B2A77A3-C046-40F1-9B38-5B9D2D2F8C1E}"/>
          </ac:spMkLst>
        </pc:spChg>
        <pc:spChg chg="add del mod">
          <ac:chgData name="Fatima Maria Pillosu" userId="ff035341-0897-461c-8a78-f8f5d53ad921" providerId="ADAL" clId="{F23CEC35-725B-4523-8EFB-89DF33E7B721}" dt="2020-07-05T17:05:16.060" v="2406" actId="11529"/>
          <ac:spMkLst>
            <pc:docMk/>
            <pc:sldMk cId="194351477" sldId="271"/>
            <ac:spMk id="73" creationId="{EA02DBD5-B071-457D-9BE5-5527709B5615}"/>
          </ac:spMkLst>
        </pc:spChg>
        <pc:spChg chg="add mod">
          <ac:chgData name="Fatima Maria Pillosu" userId="ff035341-0897-461c-8a78-f8f5d53ad921" providerId="ADAL" clId="{F23CEC35-725B-4523-8EFB-89DF33E7B721}" dt="2020-07-05T17:08:54.180" v="2450" actId="1037"/>
          <ac:spMkLst>
            <pc:docMk/>
            <pc:sldMk cId="194351477" sldId="271"/>
            <ac:spMk id="74" creationId="{A85B27FA-78AD-4735-9EB5-6A0909102A09}"/>
          </ac:spMkLst>
        </pc:spChg>
        <pc:spChg chg="add mod">
          <ac:chgData name="Fatima Maria Pillosu" userId="ff035341-0897-461c-8a78-f8f5d53ad921" providerId="ADAL" clId="{F23CEC35-725B-4523-8EFB-89DF33E7B721}" dt="2020-07-05T17:08:54.180" v="2450" actId="1037"/>
          <ac:spMkLst>
            <pc:docMk/>
            <pc:sldMk cId="194351477" sldId="271"/>
            <ac:spMk id="75" creationId="{7EBCB21D-FB19-4192-957F-D1A63DE4F573}"/>
          </ac:spMkLst>
        </pc:spChg>
        <pc:spChg chg="add mod">
          <ac:chgData name="Fatima Maria Pillosu" userId="ff035341-0897-461c-8a78-f8f5d53ad921" providerId="ADAL" clId="{F23CEC35-725B-4523-8EFB-89DF33E7B721}" dt="2020-07-05T17:08:54.180" v="2450" actId="1037"/>
          <ac:spMkLst>
            <pc:docMk/>
            <pc:sldMk cId="194351477" sldId="271"/>
            <ac:spMk id="76" creationId="{B4FBAB92-70D0-4C35-AFD0-3EFEEBABDE30}"/>
          </ac:spMkLst>
        </pc:spChg>
        <pc:spChg chg="add mod">
          <ac:chgData name="Fatima Maria Pillosu" userId="ff035341-0897-461c-8a78-f8f5d53ad921" providerId="ADAL" clId="{F23CEC35-725B-4523-8EFB-89DF33E7B721}" dt="2020-07-05T17:08:54.180" v="2450" actId="1037"/>
          <ac:spMkLst>
            <pc:docMk/>
            <pc:sldMk cId="194351477" sldId="271"/>
            <ac:spMk id="77" creationId="{C2025C73-E29A-4515-A889-6E4C1C3CAF89}"/>
          </ac:spMkLst>
        </pc:spChg>
        <pc:spChg chg="add mod">
          <ac:chgData name="Fatima Maria Pillosu" userId="ff035341-0897-461c-8a78-f8f5d53ad921" providerId="ADAL" clId="{F23CEC35-725B-4523-8EFB-89DF33E7B721}" dt="2020-07-05T17:08:54.180" v="2450" actId="1037"/>
          <ac:spMkLst>
            <pc:docMk/>
            <pc:sldMk cId="194351477" sldId="271"/>
            <ac:spMk id="78" creationId="{08F2E66C-9DC8-40FC-B501-B7B46AABCF7D}"/>
          </ac:spMkLst>
        </pc:spChg>
        <pc:spChg chg="add mod">
          <ac:chgData name="Fatima Maria Pillosu" userId="ff035341-0897-461c-8a78-f8f5d53ad921" providerId="ADAL" clId="{F23CEC35-725B-4523-8EFB-89DF33E7B721}" dt="2020-07-05T17:08:54.180" v="2450" actId="1037"/>
          <ac:spMkLst>
            <pc:docMk/>
            <pc:sldMk cId="194351477" sldId="271"/>
            <ac:spMk id="79" creationId="{6C9E6812-EA01-40FF-A2F5-85E1B2B4E111}"/>
          </ac:spMkLst>
        </pc:spChg>
        <pc:spChg chg="add mod">
          <ac:chgData name="Fatima Maria Pillosu" userId="ff035341-0897-461c-8a78-f8f5d53ad921" providerId="ADAL" clId="{F23CEC35-725B-4523-8EFB-89DF33E7B721}" dt="2020-07-05T17:08:54.180" v="2450" actId="1037"/>
          <ac:spMkLst>
            <pc:docMk/>
            <pc:sldMk cId="194351477" sldId="271"/>
            <ac:spMk id="80" creationId="{0DAA4787-132B-46FD-8F44-0C69CE1AFFA6}"/>
          </ac:spMkLst>
        </pc:spChg>
        <pc:spChg chg="add mod">
          <ac:chgData name="Fatima Maria Pillosu" userId="ff035341-0897-461c-8a78-f8f5d53ad921" providerId="ADAL" clId="{F23CEC35-725B-4523-8EFB-89DF33E7B721}" dt="2020-07-08T15:35:08.173" v="3196" actId="20577"/>
          <ac:spMkLst>
            <pc:docMk/>
            <pc:sldMk cId="194351477" sldId="271"/>
            <ac:spMk id="81" creationId="{A4091588-600F-48D9-9905-ECB855134C02}"/>
          </ac:spMkLst>
        </pc:spChg>
        <pc:spChg chg="add mod">
          <ac:chgData name="Fatima Maria Pillosu" userId="ff035341-0897-461c-8a78-f8f5d53ad921" providerId="ADAL" clId="{F23CEC35-725B-4523-8EFB-89DF33E7B721}" dt="2020-07-05T17:11:30.336" v="2496" actId="20577"/>
          <ac:spMkLst>
            <pc:docMk/>
            <pc:sldMk cId="194351477" sldId="271"/>
            <ac:spMk id="82" creationId="{DC6F7F8B-5B03-4B74-9640-642A808C19A2}"/>
          </ac:spMkLst>
        </pc:spChg>
        <pc:spChg chg="add mod">
          <ac:chgData name="Fatima Maria Pillosu" userId="ff035341-0897-461c-8a78-f8f5d53ad921" providerId="ADAL" clId="{F23CEC35-725B-4523-8EFB-89DF33E7B721}" dt="2020-07-05T17:10:59.288" v="2476" actId="20577"/>
          <ac:spMkLst>
            <pc:docMk/>
            <pc:sldMk cId="194351477" sldId="271"/>
            <ac:spMk id="83" creationId="{E1C8E864-57C1-4186-836A-8DE210767116}"/>
          </ac:spMkLst>
        </pc:spChg>
        <pc:spChg chg="add mod">
          <ac:chgData name="Fatima Maria Pillosu" userId="ff035341-0897-461c-8a78-f8f5d53ad921" providerId="ADAL" clId="{F23CEC35-725B-4523-8EFB-89DF33E7B721}" dt="2020-07-05T17:11:20.940" v="2490" actId="20577"/>
          <ac:spMkLst>
            <pc:docMk/>
            <pc:sldMk cId="194351477" sldId="271"/>
            <ac:spMk id="84" creationId="{37ECB959-DEF1-402A-908D-94C0A7D73E43}"/>
          </ac:spMkLst>
        </pc:spChg>
        <pc:spChg chg="add mod">
          <ac:chgData name="Fatima Maria Pillosu" userId="ff035341-0897-461c-8a78-f8f5d53ad921" providerId="ADAL" clId="{F23CEC35-725B-4523-8EFB-89DF33E7B721}" dt="2020-07-05T17:11:10.246" v="2482" actId="20577"/>
          <ac:spMkLst>
            <pc:docMk/>
            <pc:sldMk cId="194351477" sldId="271"/>
            <ac:spMk id="85" creationId="{9F92C0B7-35CD-4354-98B7-0CF634DCC3E3}"/>
          </ac:spMkLst>
        </pc:spChg>
        <pc:spChg chg="add mod">
          <ac:chgData name="Fatima Maria Pillosu" userId="ff035341-0897-461c-8a78-f8f5d53ad921" providerId="ADAL" clId="{F23CEC35-725B-4523-8EFB-89DF33E7B721}" dt="2020-07-08T13:41:15.782" v="2978" actId="20577"/>
          <ac:spMkLst>
            <pc:docMk/>
            <pc:sldMk cId="194351477" sldId="271"/>
            <ac:spMk id="86" creationId="{DD3EADF0-1E9D-47AB-896A-7FFFC47A660F}"/>
          </ac:spMkLst>
        </pc:spChg>
        <pc:spChg chg="add mod">
          <ac:chgData name="Fatima Maria Pillosu" userId="ff035341-0897-461c-8a78-f8f5d53ad921" providerId="ADAL" clId="{F23CEC35-725B-4523-8EFB-89DF33E7B721}" dt="2020-07-05T17:17:56.844" v="2716" actId="1076"/>
          <ac:spMkLst>
            <pc:docMk/>
            <pc:sldMk cId="194351477" sldId="271"/>
            <ac:spMk id="87" creationId="{032B337D-E30D-45C6-89D4-6FED1AE5AB4F}"/>
          </ac:spMkLst>
        </pc:spChg>
        <pc:spChg chg="add mod">
          <ac:chgData name="Fatima Maria Pillosu" userId="ff035341-0897-461c-8a78-f8f5d53ad921" providerId="ADAL" clId="{F23CEC35-725B-4523-8EFB-89DF33E7B721}" dt="2020-07-05T17:17:56.844" v="2716" actId="1076"/>
          <ac:spMkLst>
            <pc:docMk/>
            <pc:sldMk cId="194351477" sldId="271"/>
            <ac:spMk id="88" creationId="{0F206B9E-9113-4C6D-AEC1-54397B71E67C}"/>
          </ac:spMkLst>
        </pc:spChg>
        <pc:spChg chg="add mod">
          <ac:chgData name="Fatima Maria Pillosu" userId="ff035341-0897-461c-8a78-f8f5d53ad921" providerId="ADAL" clId="{F23CEC35-725B-4523-8EFB-89DF33E7B721}" dt="2020-07-05T17:17:56.844" v="2716" actId="1076"/>
          <ac:spMkLst>
            <pc:docMk/>
            <pc:sldMk cId="194351477" sldId="271"/>
            <ac:spMk id="89" creationId="{F13EA5B5-7282-49AB-A5CC-BF7983B2C478}"/>
          </ac:spMkLst>
        </pc:spChg>
        <pc:spChg chg="add del mod">
          <ac:chgData name="Fatima Maria Pillosu" userId="ff035341-0897-461c-8a78-f8f5d53ad921" providerId="ADAL" clId="{F23CEC35-725B-4523-8EFB-89DF33E7B721}" dt="2020-07-05T17:13:48.310" v="2535" actId="478"/>
          <ac:spMkLst>
            <pc:docMk/>
            <pc:sldMk cId="194351477" sldId="271"/>
            <ac:spMk id="90" creationId="{BE234BCA-71EA-4681-93A0-7FEAC6E1FC48}"/>
          </ac:spMkLst>
        </pc:spChg>
        <pc:spChg chg="add mod">
          <ac:chgData name="Fatima Maria Pillosu" userId="ff035341-0897-461c-8a78-f8f5d53ad921" providerId="ADAL" clId="{F23CEC35-725B-4523-8EFB-89DF33E7B721}" dt="2020-07-05T17:17:56.844" v="2716" actId="1076"/>
          <ac:spMkLst>
            <pc:docMk/>
            <pc:sldMk cId="194351477" sldId="271"/>
            <ac:spMk id="91" creationId="{6D90E495-EE76-41AB-BF45-5BC57DFE1874}"/>
          </ac:spMkLst>
        </pc:spChg>
        <pc:spChg chg="add mod">
          <ac:chgData name="Fatima Maria Pillosu" userId="ff035341-0897-461c-8a78-f8f5d53ad921" providerId="ADAL" clId="{F23CEC35-725B-4523-8EFB-89DF33E7B721}" dt="2020-07-05T17:17:56.844" v="2716" actId="1076"/>
          <ac:spMkLst>
            <pc:docMk/>
            <pc:sldMk cId="194351477" sldId="271"/>
            <ac:spMk id="92" creationId="{34D3AB0D-8760-4F61-A2A6-9768FA9D1E45}"/>
          </ac:spMkLst>
        </pc:spChg>
        <pc:spChg chg="add mod">
          <ac:chgData name="Fatima Maria Pillosu" userId="ff035341-0897-461c-8a78-f8f5d53ad921" providerId="ADAL" clId="{F23CEC35-725B-4523-8EFB-89DF33E7B721}" dt="2020-07-05T17:20:10.205" v="2810" actId="20577"/>
          <ac:spMkLst>
            <pc:docMk/>
            <pc:sldMk cId="194351477" sldId="271"/>
            <ac:spMk id="94" creationId="{5F2365C8-5794-4690-9FAD-7F9176F6DA81}"/>
          </ac:spMkLst>
        </pc:spChg>
        <pc:spChg chg="add mod">
          <ac:chgData name="Fatima Maria Pillosu" userId="ff035341-0897-461c-8a78-f8f5d53ad921" providerId="ADAL" clId="{F23CEC35-725B-4523-8EFB-89DF33E7B721}" dt="2020-07-08T13:44:54.618" v="3080" actId="20577"/>
          <ac:spMkLst>
            <pc:docMk/>
            <pc:sldMk cId="194351477" sldId="271"/>
            <ac:spMk id="95" creationId="{240FC000-B5E6-4EFC-B357-F9EC4B48033C}"/>
          </ac:spMkLst>
        </pc:spChg>
        <pc:spChg chg="add mod">
          <ac:chgData name="Fatima Maria Pillosu" userId="ff035341-0897-461c-8a78-f8f5d53ad921" providerId="ADAL" clId="{F23CEC35-725B-4523-8EFB-89DF33E7B721}" dt="2020-07-08T13:44:57.711" v="3082" actId="20577"/>
          <ac:spMkLst>
            <pc:docMk/>
            <pc:sldMk cId="194351477" sldId="271"/>
            <ac:spMk id="96" creationId="{7B2FFDB5-70F8-407E-81C8-D4C1A9D5432E}"/>
          </ac:spMkLst>
        </pc:spChg>
        <pc:picChg chg="add mod">
          <ac:chgData name="Fatima Maria Pillosu" userId="ff035341-0897-461c-8a78-f8f5d53ad921" providerId="ADAL" clId="{F23CEC35-725B-4523-8EFB-89DF33E7B721}" dt="2020-07-05T17:05:16.504" v="2407" actId="1076"/>
          <ac:picMkLst>
            <pc:docMk/>
            <pc:sldMk cId="194351477" sldId="271"/>
            <ac:picMk id="4" creationId="{057B9170-31C7-43CC-BA26-31AB9BAFB00D}"/>
          </ac:picMkLst>
        </pc:picChg>
        <pc:picChg chg="add mod">
          <ac:chgData name="Fatima Maria Pillosu" userId="ff035341-0897-461c-8a78-f8f5d53ad921" providerId="ADAL" clId="{F23CEC35-725B-4523-8EFB-89DF33E7B721}" dt="2020-07-05T17:05:16.504" v="2407" actId="1076"/>
          <ac:picMkLst>
            <pc:docMk/>
            <pc:sldMk cId="194351477" sldId="271"/>
            <ac:picMk id="6" creationId="{58C4C09D-99D1-4E24-A968-80EEA7E7A38B}"/>
          </ac:picMkLst>
        </pc:picChg>
        <pc:picChg chg="add mod">
          <ac:chgData name="Fatima Maria Pillosu" userId="ff035341-0897-461c-8a78-f8f5d53ad921" providerId="ADAL" clId="{F23CEC35-725B-4523-8EFB-89DF33E7B721}" dt="2020-07-05T17:05:16.504" v="2407" actId="1076"/>
          <ac:picMkLst>
            <pc:docMk/>
            <pc:sldMk cId="194351477" sldId="271"/>
            <ac:picMk id="8" creationId="{1C4026E8-2A2D-456C-9002-8455352EB326}"/>
          </ac:picMkLst>
        </pc:picChg>
        <pc:picChg chg="add mod">
          <ac:chgData name="Fatima Maria Pillosu" userId="ff035341-0897-461c-8a78-f8f5d53ad921" providerId="ADAL" clId="{F23CEC35-725B-4523-8EFB-89DF33E7B721}" dt="2020-07-05T17:05:16.504" v="2407" actId="1076"/>
          <ac:picMkLst>
            <pc:docMk/>
            <pc:sldMk cId="194351477" sldId="271"/>
            <ac:picMk id="10" creationId="{FE46DD23-3897-4949-B047-AD2E7F57A9F0}"/>
          </ac:picMkLst>
        </pc:picChg>
        <pc:picChg chg="add mod">
          <ac:chgData name="Fatima Maria Pillosu" userId="ff035341-0897-461c-8a78-f8f5d53ad921" providerId="ADAL" clId="{F23CEC35-725B-4523-8EFB-89DF33E7B721}" dt="2020-07-05T17:05:16.504" v="2407" actId="1076"/>
          <ac:picMkLst>
            <pc:docMk/>
            <pc:sldMk cId="194351477" sldId="271"/>
            <ac:picMk id="12" creationId="{D6432F41-F12D-42DA-907A-3C098C128BD7}"/>
          </ac:picMkLst>
        </pc:picChg>
        <pc:picChg chg="add mod">
          <ac:chgData name="Fatima Maria Pillosu" userId="ff035341-0897-461c-8a78-f8f5d53ad921" providerId="ADAL" clId="{F23CEC35-725B-4523-8EFB-89DF33E7B721}" dt="2020-07-05T17:05:16.504" v="2407" actId="1076"/>
          <ac:picMkLst>
            <pc:docMk/>
            <pc:sldMk cId="194351477" sldId="271"/>
            <ac:picMk id="14" creationId="{F0D18867-B1F4-413B-AA95-107A30A957FC}"/>
          </ac:picMkLst>
        </pc:picChg>
        <pc:picChg chg="add del">
          <ac:chgData name="Fatima Maria Pillosu" userId="ff035341-0897-461c-8a78-f8f5d53ad921" providerId="ADAL" clId="{F23CEC35-725B-4523-8EFB-89DF33E7B721}" dt="2020-07-05T16:43:14.677" v="2149"/>
          <ac:picMkLst>
            <pc:docMk/>
            <pc:sldMk cId="194351477" sldId="271"/>
            <ac:picMk id="15" creationId="{788B0BC3-9371-4E4B-9F73-9B63F17B1FFF}"/>
          </ac:picMkLst>
        </pc:picChg>
        <pc:picChg chg="add mod">
          <ac:chgData name="Fatima Maria Pillosu" userId="ff035341-0897-461c-8a78-f8f5d53ad921" providerId="ADAL" clId="{F23CEC35-725B-4523-8EFB-89DF33E7B721}" dt="2020-07-05T17:05:16.504" v="2407" actId="1076"/>
          <ac:picMkLst>
            <pc:docMk/>
            <pc:sldMk cId="194351477" sldId="271"/>
            <ac:picMk id="17" creationId="{C3911149-0E23-4738-9197-79EA23D76883}"/>
          </ac:picMkLst>
        </pc:picChg>
        <pc:picChg chg="add mod">
          <ac:chgData name="Fatima Maria Pillosu" userId="ff035341-0897-461c-8a78-f8f5d53ad921" providerId="ADAL" clId="{F23CEC35-725B-4523-8EFB-89DF33E7B721}" dt="2020-07-05T17:02:32.680" v="2366" actId="208"/>
          <ac:picMkLst>
            <pc:docMk/>
            <pc:sldMk cId="194351477" sldId="271"/>
            <ac:picMk id="19" creationId="{9D2CFF49-C361-4C84-B786-68015D9282AB}"/>
          </ac:picMkLst>
        </pc:picChg>
        <pc:picChg chg="add mod">
          <ac:chgData name="Fatima Maria Pillosu" userId="ff035341-0897-461c-8a78-f8f5d53ad921" providerId="ADAL" clId="{F23CEC35-725B-4523-8EFB-89DF33E7B721}" dt="2020-07-05T17:02:32.680" v="2366" actId="208"/>
          <ac:picMkLst>
            <pc:docMk/>
            <pc:sldMk cId="194351477" sldId="271"/>
            <ac:picMk id="21" creationId="{00280C0A-CE2E-4DAD-9D09-1390CF0D09CC}"/>
          </ac:picMkLst>
        </pc:picChg>
        <pc:picChg chg="add mod">
          <ac:chgData name="Fatima Maria Pillosu" userId="ff035341-0897-461c-8a78-f8f5d53ad921" providerId="ADAL" clId="{F23CEC35-725B-4523-8EFB-89DF33E7B721}" dt="2020-07-05T17:02:32.680" v="2366" actId="208"/>
          <ac:picMkLst>
            <pc:docMk/>
            <pc:sldMk cId="194351477" sldId="271"/>
            <ac:picMk id="23" creationId="{B21A8724-BDF7-49E8-AE1E-8D5FCA630E27}"/>
          </ac:picMkLst>
        </pc:picChg>
        <pc:picChg chg="add mod">
          <ac:chgData name="Fatima Maria Pillosu" userId="ff035341-0897-461c-8a78-f8f5d53ad921" providerId="ADAL" clId="{F23CEC35-725B-4523-8EFB-89DF33E7B721}" dt="2020-07-05T17:02:32.680" v="2366" actId="208"/>
          <ac:picMkLst>
            <pc:docMk/>
            <pc:sldMk cId="194351477" sldId="271"/>
            <ac:picMk id="25" creationId="{620378EF-5CFD-4CAB-930A-7106CF7D86B8}"/>
          </ac:picMkLst>
        </pc:picChg>
        <pc:picChg chg="add mod">
          <ac:chgData name="Fatima Maria Pillosu" userId="ff035341-0897-461c-8a78-f8f5d53ad921" providerId="ADAL" clId="{F23CEC35-725B-4523-8EFB-89DF33E7B721}" dt="2020-07-05T17:02:32.680" v="2366" actId="208"/>
          <ac:picMkLst>
            <pc:docMk/>
            <pc:sldMk cId="194351477" sldId="271"/>
            <ac:picMk id="27" creationId="{67866380-4539-4773-B299-4CC12939003D}"/>
          </ac:picMkLst>
        </pc:picChg>
        <pc:picChg chg="add mod">
          <ac:chgData name="Fatima Maria Pillosu" userId="ff035341-0897-461c-8a78-f8f5d53ad921" providerId="ADAL" clId="{F23CEC35-725B-4523-8EFB-89DF33E7B721}" dt="2020-07-05T17:02:32.680" v="2366" actId="208"/>
          <ac:picMkLst>
            <pc:docMk/>
            <pc:sldMk cId="194351477" sldId="271"/>
            <ac:picMk id="29" creationId="{57F4F1AD-45CA-48C4-BE40-89CBC3829B18}"/>
          </ac:picMkLst>
        </pc:picChg>
        <pc:picChg chg="add mod">
          <ac:chgData name="Fatima Maria Pillosu" userId="ff035341-0897-461c-8a78-f8f5d53ad921" providerId="ADAL" clId="{F23CEC35-725B-4523-8EFB-89DF33E7B721}" dt="2020-07-05T17:02:32.680" v="2366" actId="208"/>
          <ac:picMkLst>
            <pc:docMk/>
            <pc:sldMk cId="194351477" sldId="271"/>
            <ac:picMk id="31" creationId="{48FD8789-7B9E-4EFE-B143-E7645712BFF0}"/>
          </ac:picMkLst>
        </pc:picChg>
        <pc:picChg chg="add mod">
          <ac:chgData name="Fatima Maria Pillosu" userId="ff035341-0897-461c-8a78-f8f5d53ad921" providerId="ADAL" clId="{F23CEC35-725B-4523-8EFB-89DF33E7B721}" dt="2020-07-05T17:05:16.504" v="2407" actId="1076"/>
          <ac:picMkLst>
            <pc:docMk/>
            <pc:sldMk cId="194351477" sldId="271"/>
            <ac:picMk id="33" creationId="{CE838B5D-742C-46AB-92E8-8DF99A6A1D8E}"/>
          </ac:picMkLst>
        </pc:picChg>
        <pc:picChg chg="add mod">
          <ac:chgData name="Fatima Maria Pillosu" userId="ff035341-0897-461c-8a78-f8f5d53ad921" providerId="ADAL" clId="{F23CEC35-725B-4523-8EFB-89DF33E7B721}" dt="2020-07-05T17:05:16.504" v="2407" actId="1076"/>
          <ac:picMkLst>
            <pc:docMk/>
            <pc:sldMk cId="194351477" sldId="271"/>
            <ac:picMk id="35" creationId="{AD58BA65-2C14-4E48-9370-2CBCFB85CF75}"/>
          </ac:picMkLst>
        </pc:picChg>
        <pc:picChg chg="add mod">
          <ac:chgData name="Fatima Maria Pillosu" userId="ff035341-0897-461c-8a78-f8f5d53ad921" providerId="ADAL" clId="{F23CEC35-725B-4523-8EFB-89DF33E7B721}" dt="2020-07-08T13:42:05.193" v="2984" actId="1035"/>
          <ac:picMkLst>
            <pc:docMk/>
            <pc:sldMk cId="194351477" sldId="271"/>
            <ac:picMk id="37" creationId="{E900902C-92A2-4BB9-9927-FB61FA236FE8}"/>
          </ac:picMkLst>
        </pc:picChg>
        <pc:picChg chg="add mod">
          <ac:chgData name="Fatima Maria Pillosu" userId="ff035341-0897-461c-8a78-f8f5d53ad921" providerId="ADAL" clId="{F23CEC35-725B-4523-8EFB-89DF33E7B721}" dt="2020-07-05T17:05:16.504" v="2407" actId="1076"/>
          <ac:picMkLst>
            <pc:docMk/>
            <pc:sldMk cId="194351477" sldId="271"/>
            <ac:picMk id="39" creationId="{1CFCFA6A-0338-4F39-B4CA-A486F8DBA676}"/>
          </ac:picMkLst>
        </pc:picChg>
        <pc:picChg chg="add mod">
          <ac:chgData name="Fatima Maria Pillosu" userId="ff035341-0897-461c-8a78-f8f5d53ad921" providerId="ADAL" clId="{F23CEC35-725B-4523-8EFB-89DF33E7B721}" dt="2020-07-05T17:05:16.504" v="2407" actId="1076"/>
          <ac:picMkLst>
            <pc:docMk/>
            <pc:sldMk cId="194351477" sldId="271"/>
            <ac:picMk id="41" creationId="{7B2C78AE-F01B-46B4-9961-9B4A0DE7322E}"/>
          </ac:picMkLst>
        </pc:picChg>
        <pc:picChg chg="add mod">
          <ac:chgData name="Fatima Maria Pillosu" userId="ff035341-0897-461c-8a78-f8f5d53ad921" providerId="ADAL" clId="{F23CEC35-725B-4523-8EFB-89DF33E7B721}" dt="2020-07-05T17:05:16.504" v="2407" actId="1076"/>
          <ac:picMkLst>
            <pc:docMk/>
            <pc:sldMk cId="194351477" sldId="271"/>
            <ac:picMk id="43" creationId="{7A186BCB-FDD2-4DA3-9B89-4FD8781B4865}"/>
          </ac:picMkLst>
        </pc:picChg>
        <pc:picChg chg="add del">
          <ac:chgData name="Fatima Maria Pillosu" userId="ff035341-0897-461c-8a78-f8f5d53ad921" providerId="ADAL" clId="{F23CEC35-725B-4523-8EFB-89DF33E7B721}" dt="2020-07-05T16:54:05.422" v="2264"/>
          <ac:picMkLst>
            <pc:docMk/>
            <pc:sldMk cId="194351477" sldId="271"/>
            <ac:picMk id="44" creationId="{CAA13D93-6D83-48DD-989A-5C02DDB93C8A}"/>
          </ac:picMkLst>
        </pc:picChg>
        <pc:picChg chg="add mod">
          <ac:chgData name="Fatima Maria Pillosu" userId="ff035341-0897-461c-8a78-f8f5d53ad921" providerId="ADAL" clId="{F23CEC35-725B-4523-8EFB-89DF33E7B721}" dt="2020-07-05T17:05:16.504" v="2407" actId="1076"/>
          <ac:picMkLst>
            <pc:docMk/>
            <pc:sldMk cId="194351477" sldId="271"/>
            <ac:picMk id="46" creationId="{9755D004-B0EB-425B-A179-AA7C4B15402E}"/>
          </ac:picMkLst>
        </pc:picChg>
        <pc:picChg chg="add del mod">
          <ac:chgData name="Fatima Maria Pillosu" userId="ff035341-0897-461c-8a78-f8f5d53ad921" providerId="ADAL" clId="{F23CEC35-725B-4523-8EFB-89DF33E7B721}" dt="2020-07-05T16:56:04.673" v="2294" actId="478"/>
          <ac:picMkLst>
            <pc:docMk/>
            <pc:sldMk cId="194351477" sldId="271"/>
            <ac:picMk id="47" creationId="{55C8479B-E8D6-4024-B114-205D058B613B}"/>
          </ac:picMkLst>
        </pc:picChg>
        <pc:picChg chg="add del mod">
          <ac:chgData name="Fatima Maria Pillosu" userId="ff035341-0897-461c-8a78-f8f5d53ad921" providerId="ADAL" clId="{F23CEC35-725B-4523-8EFB-89DF33E7B721}" dt="2020-07-05T16:55:45.619" v="2288"/>
          <ac:picMkLst>
            <pc:docMk/>
            <pc:sldMk cId="194351477" sldId="271"/>
            <ac:picMk id="49" creationId="{5158A139-D47B-48FB-861C-9A580C3B0FA8}"/>
          </ac:picMkLst>
        </pc:picChg>
        <pc:picChg chg="add del mod">
          <ac:chgData name="Fatima Maria Pillosu" userId="ff035341-0897-461c-8a78-f8f5d53ad921" providerId="ADAL" clId="{F23CEC35-725B-4523-8EFB-89DF33E7B721}" dt="2020-07-05T16:56:03.797" v="2293" actId="478"/>
          <ac:picMkLst>
            <pc:docMk/>
            <pc:sldMk cId="194351477" sldId="271"/>
            <ac:picMk id="51" creationId="{91321AB9-7F75-4809-845E-84ED509FF865}"/>
          </ac:picMkLst>
        </pc:picChg>
        <pc:picChg chg="add mod">
          <ac:chgData name="Fatima Maria Pillosu" userId="ff035341-0897-461c-8a78-f8f5d53ad921" providerId="ADAL" clId="{F23CEC35-725B-4523-8EFB-89DF33E7B721}" dt="2020-07-05T17:05:16.504" v="2407" actId="1076"/>
          <ac:picMkLst>
            <pc:docMk/>
            <pc:sldMk cId="194351477" sldId="271"/>
            <ac:picMk id="53" creationId="{814DE135-A100-4310-963D-C8B43D9FF04F}"/>
          </ac:picMkLst>
        </pc:picChg>
        <pc:picChg chg="add mod">
          <ac:chgData name="Fatima Maria Pillosu" userId="ff035341-0897-461c-8a78-f8f5d53ad921" providerId="ADAL" clId="{F23CEC35-725B-4523-8EFB-89DF33E7B721}" dt="2020-07-05T17:05:16.504" v="2407" actId="1076"/>
          <ac:picMkLst>
            <pc:docMk/>
            <pc:sldMk cId="194351477" sldId="271"/>
            <ac:picMk id="55" creationId="{50EB79BA-4EC7-46D0-9D53-37CF6AA8D3DA}"/>
          </ac:picMkLst>
        </pc:picChg>
        <pc:picChg chg="add mod">
          <ac:chgData name="Fatima Maria Pillosu" userId="ff035341-0897-461c-8a78-f8f5d53ad921" providerId="ADAL" clId="{F23CEC35-725B-4523-8EFB-89DF33E7B721}" dt="2020-07-05T17:05:16.504" v="2407" actId="1076"/>
          <ac:picMkLst>
            <pc:docMk/>
            <pc:sldMk cId="194351477" sldId="271"/>
            <ac:picMk id="57" creationId="{BD53AF16-87E5-4FF5-B941-3D11F00F6266}"/>
          </ac:picMkLst>
        </pc:picChg>
        <pc:picChg chg="add mod">
          <ac:chgData name="Fatima Maria Pillosu" userId="ff035341-0897-461c-8a78-f8f5d53ad921" providerId="ADAL" clId="{F23CEC35-725B-4523-8EFB-89DF33E7B721}" dt="2020-07-05T17:05:16.504" v="2407" actId="1076"/>
          <ac:picMkLst>
            <pc:docMk/>
            <pc:sldMk cId="194351477" sldId="271"/>
            <ac:picMk id="59" creationId="{B74E5C99-3F0E-4412-9749-E222C4F7D024}"/>
          </ac:picMkLst>
        </pc:picChg>
        <pc:picChg chg="add mod">
          <ac:chgData name="Fatima Maria Pillosu" userId="ff035341-0897-461c-8a78-f8f5d53ad921" providerId="ADAL" clId="{F23CEC35-725B-4523-8EFB-89DF33E7B721}" dt="2020-07-05T17:05:16.504" v="2407" actId="1076"/>
          <ac:picMkLst>
            <pc:docMk/>
            <pc:sldMk cId="194351477" sldId="271"/>
            <ac:picMk id="61" creationId="{987BA8FA-C3B8-4DB3-AFA7-A1D061E18F15}"/>
          </ac:picMkLst>
        </pc:picChg>
        <pc:picChg chg="add mod">
          <ac:chgData name="Fatima Maria Pillosu" userId="ff035341-0897-461c-8a78-f8f5d53ad921" providerId="ADAL" clId="{F23CEC35-725B-4523-8EFB-89DF33E7B721}" dt="2020-07-05T17:05:16.504" v="2407" actId="1076"/>
          <ac:picMkLst>
            <pc:docMk/>
            <pc:sldMk cId="194351477" sldId="271"/>
            <ac:picMk id="62" creationId="{F6DCCA16-15FB-4718-A71D-B291090FA3D0}"/>
          </ac:picMkLst>
        </pc:picChg>
        <pc:picChg chg="add mod">
          <ac:chgData name="Fatima Maria Pillosu" userId="ff035341-0897-461c-8a78-f8f5d53ad921" providerId="ADAL" clId="{F23CEC35-725B-4523-8EFB-89DF33E7B721}" dt="2020-07-05T17:05:16.504" v="2407" actId="1076"/>
          <ac:picMkLst>
            <pc:docMk/>
            <pc:sldMk cId="194351477" sldId="271"/>
            <ac:picMk id="63" creationId="{159EB0F2-392A-43FF-BCC9-01A50A622F17}"/>
          </ac:picMkLst>
        </pc:picChg>
        <pc:picChg chg="add mod">
          <ac:chgData name="Fatima Maria Pillosu" userId="ff035341-0897-461c-8a78-f8f5d53ad921" providerId="ADAL" clId="{F23CEC35-725B-4523-8EFB-89DF33E7B721}" dt="2020-07-05T17:05:39.058" v="2415" actId="1038"/>
          <ac:picMkLst>
            <pc:docMk/>
            <pc:sldMk cId="194351477" sldId="271"/>
            <ac:picMk id="64" creationId="{14BA3FBA-ECC0-4DCA-BCBB-5F0F691088C6}"/>
          </ac:picMkLst>
        </pc:picChg>
        <pc:picChg chg="add mod">
          <ac:chgData name="Fatima Maria Pillosu" userId="ff035341-0897-461c-8a78-f8f5d53ad921" providerId="ADAL" clId="{F23CEC35-725B-4523-8EFB-89DF33E7B721}" dt="2020-07-05T17:05:39.058" v="2415" actId="1038"/>
          <ac:picMkLst>
            <pc:docMk/>
            <pc:sldMk cId="194351477" sldId="271"/>
            <ac:picMk id="65" creationId="{8ECEC36D-9CE6-4DFE-8ED9-4D3ADE455B4D}"/>
          </ac:picMkLst>
        </pc:picChg>
        <pc:picChg chg="add mod">
          <ac:chgData name="Fatima Maria Pillosu" userId="ff035341-0897-461c-8a78-f8f5d53ad921" providerId="ADAL" clId="{F23CEC35-725B-4523-8EFB-89DF33E7B721}" dt="2020-07-05T17:18:41.903" v="2720" actId="14100"/>
          <ac:picMkLst>
            <pc:docMk/>
            <pc:sldMk cId="194351477" sldId="271"/>
            <ac:picMk id="93" creationId="{F9824216-5512-45CD-8563-1C7078C1D696}"/>
          </ac:picMkLst>
        </pc:picChg>
        <pc:picChg chg="add mod">
          <ac:chgData name="Fatima Maria Pillosu" userId="ff035341-0897-461c-8a78-f8f5d53ad921" providerId="ADAL" clId="{F23CEC35-725B-4523-8EFB-89DF33E7B721}" dt="2020-07-08T14:09:09.987" v="3186" actId="1076"/>
          <ac:picMkLst>
            <pc:docMk/>
            <pc:sldMk cId="194351477" sldId="271"/>
            <ac:picMk id="97" creationId="{643F6D46-7AEE-40FD-A6A4-EE61FD524E29}"/>
          </ac:picMkLst>
        </pc:picChg>
        <pc:picChg chg="add mod">
          <ac:chgData name="Fatima Maria Pillosu" userId="ff035341-0897-461c-8a78-f8f5d53ad921" providerId="ADAL" clId="{F23CEC35-725B-4523-8EFB-89DF33E7B721}" dt="2020-07-08T14:09:17.409" v="3187" actId="1076"/>
          <ac:picMkLst>
            <pc:docMk/>
            <pc:sldMk cId="194351477" sldId="271"/>
            <ac:picMk id="98" creationId="{190DADE5-3975-4EDB-89BD-7FDE2E24805C}"/>
          </ac:picMkLst>
        </pc:picChg>
        <pc:cxnChg chg="add mod">
          <ac:chgData name="Fatima Maria Pillosu" userId="ff035341-0897-461c-8a78-f8f5d53ad921" providerId="ADAL" clId="{F23CEC35-725B-4523-8EFB-89DF33E7B721}" dt="2020-07-08T15:37:14.980" v="3199" actId="1038"/>
          <ac:cxnSpMkLst>
            <pc:docMk/>
            <pc:sldMk cId="194351477" sldId="271"/>
            <ac:cxnSpMk id="72" creationId="{F0D373F1-BAF1-45C4-9A34-88141CF5BDD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00DE3-7CA2-4029-89C0-363A61D50D90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1233488"/>
            <a:ext cx="2306637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8971" y="9377317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03D01-5ACA-419F-B68D-4B081AE20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650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87DE-05E3-4A7B-A434-975C0FFAAAE7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CA-A099-4A8F-AFCA-E5A8C1EC7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694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87DE-05E3-4A7B-A434-975C0FFAAAE7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CA-A099-4A8F-AFCA-E5A8C1EC7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45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87DE-05E3-4A7B-A434-975C0FFAAAE7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CA-A099-4A8F-AFCA-E5A8C1EC7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34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87DE-05E3-4A7B-A434-975C0FFAAAE7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CA-A099-4A8F-AFCA-E5A8C1EC7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53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87DE-05E3-4A7B-A434-975C0FFAAAE7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CA-A099-4A8F-AFCA-E5A8C1EC7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517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87DE-05E3-4A7B-A434-975C0FFAAAE7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CA-A099-4A8F-AFCA-E5A8C1EC7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412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87DE-05E3-4A7B-A434-975C0FFAAAE7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CA-A099-4A8F-AFCA-E5A8C1EC7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220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87DE-05E3-4A7B-A434-975C0FFAAAE7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CA-A099-4A8F-AFCA-E5A8C1EC7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89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87DE-05E3-4A7B-A434-975C0FFAAAE7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CA-A099-4A8F-AFCA-E5A8C1EC7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90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87DE-05E3-4A7B-A434-975C0FFAAAE7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CA-A099-4A8F-AFCA-E5A8C1EC7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478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87DE-05E3-4A7B-A434-975C0FFAAAE7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CA-A099-4A8F-AFCA-E5A8C1EC7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5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87DE-05E3-4A7B-A434-975C0FFAAAE7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8AECA-A099-4A8F-AFCA-E5A8C1EC7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50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34" Type="http://schemas.openxmlformats.org/officeDocument/2006/relationships/image" Target="../media/image5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33" Type="http://schemas.openxmlformats.org/officeDocument/2006/relationships/image" Target="../media/image57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32" Type="http://schemas.openxmlformats.org/officeDocument/2006/relationships/image" Target="../media/image24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31" Type="http://schemas.openxmlformats.org/officeDocument/2006/relationships/image" Target="../media/image5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8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18">
            <a:extLst>
              <a:ext uri="{FF2B5EF4-FFF2-40B4-BE49-F238E27FC236}">
                <a16:creationId xmlns:a16="http://schemas.microsoft.com/office/drawing/2014/main" id="{25B8255E-72B1-412F-8B29-F0BA38A68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30" r="21147"/>
          <a:stretch/>
        </p:blipFill>
        <p:spPr>
          <a:xfrm>
            <a:off x="109610" y="106114"/>
            <a:ext cx="3413684" cy="3239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6" name="CasellaDiTesto 6">
            <a:extLst>
              <a:ext uri="{FF2B5EF4-FFF2-40B4-BE49-F238E27FC236}">
                <a16:creationId xmlns:a16="http://schemas.microsoft.com/office/drawing/2014/main" id="{BCFE052E-0673-420B-9F97-9643F806FB0F}"/>
              </a:ext>
            </a:extLst>
          </p:cNvPr>
          <p:cNvSpPr txBox="1"/>
          <p:nvPr/>
        </p:nvSpPr>
        <p:spPr>
          <a:xfrm>
            <a:off x="3130520" y="194392"/>
            <a:ext cx="25200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a</a:t>
            </a:r>
            <a:endParaRPr lang="en-GB" sz="1200" b="1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7F8685F-FD01-4F07-B6D1-7FFC281A26A2}"/>
              </a:ext>
            </a:extLst>
          </p:cNvPr>
          <p:cNvSpPr txBox="1"/>
          <p:nvPr/>
        </p:nvSpPr>
        <p:spPr>
          <a:xfrm>
            <a:off x="227317" y="1668477"/>
            <a:ext cx="609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Pacific </a:t>
            </a:r>
          </a:p>
          <a:p>
            <a:pPr algn="ctr"/>
            <a:r>
              <a:rPr lang="en-GB" sz="1000" b="1" dirty="0"/>
              <a:t>Ocean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BEB18A3-A1AF-4A2C-854A-8A09034CDD18}"/>
              </a:ext>
            </a:extLst>
          </p:cNvPr>
          <p:cNvSpPr txBox="1"/>
          <p:nvPr/>
        </p:nvSpPr>
        <p:spPr>
          <a:xfrm>
            <a:off x="2707127" y="660691"/>
            <a:ext cx="846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Caribbean Sea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2CCA4D20-1FCA-4F7A-B0B2-90AC2463B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" y="3428632"/>
            <a:ext cx="3413684" cy="2162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7" name="CasellaDiTesto 6">
            <a:extLst>
              <a:ext uri="{FF2B5EF4-FFF2-40B4-BE49-F238E27FC236}">
                <a16:creationId xmlns:a16="http://schemas.microsoft.com/office/drawing/2014/main" id="{232CE0FA-8181-45B4-9A4E-F1A4772BD981}"/>
              </a:ext>
            </a:extLst>
          </p:cNvPr>
          <p:cNvSpPr txBox="1"/>
          <p:nvPr/>
        </p:nvSpPr>
        <p:spPr>
          <a:xfrm>
            <a:off x="3132620" y="5215966"/>
            <a:ext cx="25200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b</a:t>
            </a:r>
            <a:endParaRPr lang="en-GB" sz="1200" b="1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CC73C609-CE1A-48AF-AE97-3C20FAE404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75" t="29945" r="16667" b="3174"/>
          <a:stretch/>
        </p:blipFill>
        <p:spPr>
          <a:xfrm>
            <a:off x="148396" y="2805933"/>
            <a:ext cx="358703" cy="1111442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B48BB70A-7611-450B-8E84-7EA775A40D98}"/>
              </a:ext>
            </a:extLst>
          </p:cNvPr>
          <p:cNvSpPr txBox="1"/>
          <p:nvPr/>
        </p:nvSpPr>
        <p:spPr>
          <a:xfrm>
            <a:off x="57330" y="2598926"/>
            <a:ext cx="609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latin typeface="Arial" panose="020B0604020202020204" pitchFamily="34" charset="0"/>
                <a:cs typeface="Arial" panose="020B0604020202020204" pitchFamily="34" charset="0"/>
              </a:rPr>
              <a:t>metres</a:t>
            </a:r>
          </a:p>
        </p:txBody>
      </p:sp>
      <p:pic>
        <p:nvPicPr>
          <p:cNvPr id="139" name="Picture 138" descr="A close up of a mans face&#10;&#10;Description automatically generated">
            <a:extLst>
              <a:ext uri="{FF2B5EF4-FFF2-40B4-BE49-F238E27FC236}">
                <a16:creationId xmlns:a16="http://schemas.microsoft.com/office/drawing/2014/main" id="{C313ADAC-7BB2-450B-A344-B110F10EE6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8" t="30561" r="39428"/>
          <a:stretch/>
        </p:blipFill>
        <p:spPr>
          <a:xfrm>
            <a:off x="613784" y="2279557"/>
            <a:ext cx="1613044" cy="12732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0" name="Picture 139" descr="A picture containing person&#10;&#10;Description automatically generated">
            <a:extLst>
              <a:ext uri="{FF2B5EF4-FFF2-40B4-BE49-F238E27FC236}">
                <a16:creationId xmlns:a16="http://schemas.microsoft.com/office/drawing/2014/main" id="{16A56820-CA0D-4D86-9094-BD81979498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3" t="30561" r="39583"/>
          <a:stretch/>
        </p:blipFill>
        <p:spPr>
          <a:xfrm>
            <a:off x="1122169" y="2279557"/>
            <a:ext cx="1099356" cy="1273206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62A9EAD1-77B0-41C0-AA72-8DAF6983F1C7}"/>
              </a:ext>
            </a:extLst>
          </p:cNvPr>
          <p:cNvSpPr txBox="1"/>
          <p:nvPr/>
        </p:nvSpPr>
        <p:spPr>
          <a:xfrm>
            <a:off x="256413" y="3662876"/>
            <a:ext cx="1758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Slovakia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874DE48-C1F3-458C-B57E-CA7B0C3BB008}"/>
              </a:ext>
            </a:extLst>
          </p:cNvPr>
          <p:cNvSpPr txBox="1"/>
          <p:nvPr/>
        </p:nvSpPr>
        <p:spPr>
          <a:xfrm>
            <a:off x="2211036" y="4835117"/>
            <a:ext cx="1758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Romania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DFEFA5C-A03A-484C-A8FF-410B92920083}"/>
              </a:ext>
            </a:extLst>
          </p:cNvPr>
          <p:cNvSpPr txBox="1"/>
          <p:nvPr/>
        </p:nvSpPr>
        <p:spPr>
          <a:xfrm>
            <a:off x="1038246" y="5329466"/>
            <a:ext cx="1758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Serbia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3E41649-BE37-4C0F-B636-3B3363B296A6}"/>
              </a:ext>
            </a:extLst>
          </p:cNvPr>
          <p:cNvSpPr txBox="1"/>
          <p:nvPr/>
        </p:nvSpPr>
        <p:spPr>
          <a:xfrm>
            <a:off x="38280" y="5247757"/>
            <a:ext cx="175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/>
              <a:t>Bosnia and</a:t>
            </a:r>
          </a:p>
          <a:p>
            <a:r>
              <a:rPr lang="en-GB" sz="1000" b="1" dirty="0"/>
              <a:t>Herzegovina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DA76546-2748-4FEE-BF3A-88282B58865E}"/>
              </a:ext>
            </a:extLst>
          </p:cNvPr>
          <p:cNvSpPr txBox="1"/>
          <p:nvPr/>
        </p:nvSpPr>
        <p:spPr>
          <a:xfrm>
            <a:off x="1044837" y="4182299"/>
            <a:ext cx="1758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Budapest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59CA47A-46CC-47C8-9CFC-2135C8FC89FD}"/>
              </a:ext>
            </a:extLst>
          </p:cNvPr>
          <p:cNvSpPr txBox="1"/>
          <p:nvPr/>
        </p:nvSpPr>
        <p:spPr>
          <a:xfrm>
            <a:off x="2436452" y="3420852"/>
            <a:ext cx="1758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Ukraine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43B0735-8D4A-4020-8BAD-5813AE9F843E}"/>
              </a:ext>
            </a:extLst>
          </p:cNvPr>
          <p:cNvSpPr txBox="1"/>
          <p:nvPr/>
        </p:nvSpPr>
        <p:spPr>
          <a:xfrm rot="16200000">
            <a:off x="-726249" y="4784351"/>
            <a:ext cx="1758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Slovenia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8181899-AC17-4853-8D3B-09D72A0AC0D5}"/>
              </a:ext>
            </a:extLst>
          </p:cNvPr>
          <p:cNvSpPr txBox="1"/>
          <p:nvPr/>
        </p:nvSpPr>
        <p:spPr>
          <a:xfrm rot="16200000">
            <a:off x="-700266" y="4182298"/>
            <a:ext cx="1758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Austria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C955BCF-A5A1-46C2-9BDC-03436AA7906F}"/>
              </a:ext>
            </a:extLst>
          </p:cNvPr>
          <p:cNvSpPr txBox="1"/>
          <p:nvPr/>
        </p:nvSpPr>
        <p:spPr>
          <a:xfrm>
            <a:off x="362137" y="43393"/>
            <a:ext cx="1758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Nicaragua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5E1D04B-F2D2-4044-A73B-9949A5B915DB}"/>
              </a:ext>
            </a:extLst>
          </p:cNvPr>
          <p:cNvSpPr txBox="1"/>
          <p:nvPr/>
        </p:nvSpPr>
        <p:spPr>
          <a:xfrm rot="16200000">
            <a:off x="2372624" y="2611323"/>
            <a:ext cx="1758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Panama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928A954-146E-4DF5-9106-89F67B2438CF}"/>
              </a:ext>
            </a:extLst>
          </p:cNvPr>
          <p:cNvSpPr txBox="1"/>
          <p:nvPr/>
        </p:nvSpPr>
        <p:spPr>
          <a:xfrm>
            <a:off x="544641" y="2214212"/>
            <a:ext cx="1614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70C0"/>
                </a:solidFill>
              </a:rPr>
              <a:t>Extra-Tropics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76B26DA-F738-40CB-8B6C-C68D7EC1C956}"/>
              </a:ext>
            </a:extLst>
          </p:cNvPr>
          <p:cNvSpPr txBox="1"/>
          <p:nvPr/>
        </p:nvSpPr>
        <p:spPr>
          <a:xfrm>
            <a:off x="918689" y="2836865"/>
            <a:ext cx="1301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rgbClr val="0070C0"/>
                </a:solidFill>
              </a:rPr>
              <a:t>Tropics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36835D0-93FA-4E11-AF90-100BBCCAC038}"/>
              </a:ext>
            </a:extLst>
          </p:cNvPr>
          <p:cNvSpPr/>
          <p:nvPr/>
        </p:nvSpPr>
        <p:spPr>
          <a:xfrm>
            <a:off x="612737" y="2821678"/>
            <a:ext cx="265889" cy="247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88B3E7-AC23-423E-B53C-771F7F0E622F}"/>
              </a:ext>
            </a:extLst>
          </p:cNvPr>
          <p:cNvSpPr/>
          <p:nvPr/>
        </p:nvSpPr>
        <p:spPr>
          <a:xfrm>
            <a:off x="1124383" y="2517659"/>
            <a:ext cx="511668" cy="176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D1AACAF-5588-4362-9EF8-CA41BC59DD4D}"/>
              </a:ext>
            </a:extLst>
          </p:cNvPr>
          <p:cNvSpPr txBox="1"/>
          <p:nvPr/>
        </p:nvSpPr>
        <p:spPr>
          <a:xfrm>
            <a:off x="525427" y="2874620"/>
            <a:ext cx="638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solidFill>
                  <a:srgbClr val="FF0000"/>
                </a:solidFill>
              </a:rPr>
              <a:t>Costa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2982BF6-9C43-4194-B2E3-8263CAFD1A07}"/>
              </a:ext>
            </a:extLst>
          </p:cNvPr>
          <p:cNvSpPr txBox="1"/>
          <p:nvPr/>
        </p:nvSpPr>
        <p:spPr>
          <a:xfrm>
            <a:off x="1028708" y="2460382"/>
            <a:ext cx="79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solidFill>
                  <a:srgbClr val="FF0000"/>
                </a:solidFill>
              </a:rPr>
              <a:t>Hungary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B2C0DD8-4264-440A-B570-4479BAECFC6D}"/>
              </a:ext>
            </a:extLst>
          </p:cNvPr>
          <p:cNvSpPr/>
          <p:nvPr/>
        </p:nvSpPr>
        <p:spPr>
          <a:xfrm flipV="1">
            <a:off x="602515" y="2734434"/>
            <a:ext cx="1624313" cy="45176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2938246-4ECC-42DF-935E-36D922A4928E}"/>
              </a:ext>
            </a:extLst>
          </p:cNvPr>
          <p:cNvSpPr txBox="1"/>
          <p:nvPr/>
        </p:nvSpPr>
        <p:spPr>
          <a:xfrm>
            <a:off x="532124" y="2978150"/>
            <a:ext cx="638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solidFill>
                  <a:srgbClr val="FF0000"/>
                </a:solidFill>
              </a:rPr>
              <a:t>Rica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0AFEF94-FD25-4051-A1F5-B14F0E6AF218}"/>
              </a:ext>
            </a:extLst>
          </p:cNvPr>
          <p:cNvSpPr txBox="1"/>
          <p:nvPr/>
        </p:nvSpPr>
        <p:spPr>
          <a:xfrm>
            <a:off x="544641" y="3320926"/>
            <a:ext cx="1614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70C0"/>
                </a:solidFill>
              </a:rPr>
              <a:t>Extra-Tropics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D7AC3B0-9BE6-4424-85D2-4B2C6F67831F}"/>
              </a:ext>
            </a:extLst>
          </p:cNvPr>
          <p:cNvSpPr txBox="1"/>
          <p:nvPr/>
        </p:nvSpPr>
        <p:spPr>
          <a:xfrm>
            <a:off x="0" y="4503766"/>
            <a:ext cx="3467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Hungary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F54DACEF-8EAF-4124-88EC-8D666CB1E112}"/>
              </a:ext>
            </a:extLst>
          </p:cNvPr>
          <p:cNvSpPr txBox="1"/>
          <p:nvPr/>
        </p:nvSpPr>
        <p:spPr>
          <a:xfrm>
            <a:off x="179125" y="637866"/>
            <a:ext cx="3467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Costa Rica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1229EB7-1A53-4971-836E-82E77FCB5EC7}"/>
              </a:ext>
            </a:extLst>
          </p:cNvPr>
          <p:cNvSpPr txBox="1"/>
          <p:nvPr/>
        </p:nvSpPr>
        <p:spPr>
          <a:xfrm>
            <a:off x="1274135" y="1277409"/>
            <a:ext cx="846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San Jos</a:t>
            </a:r>
            <a:r>
              <a:rPr lang="es-ES" sz="1000" dirty="0"/>
              <a:t>é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50241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497A23-CDB0-4ABF-AD97-4B4D06C43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4" t="7464" r="7536" b="3437"/>
          <a:stretch/>
        </p:blipFill>
        <p:spPr>
          <a:xfrm>
            <a:off x="748145" y="1002077"/>
            <a:ext cx="4746332" cy="4820445"/>
          </a:xfrm>
          <a:prstGeom prst="rect">
            <a:avLst/>
          </a:prstGeom>
        </p:spPr>
      </p:pic>
      <p:pic>
        <p:nvPicPr>
          <p:cNvPr id="4" name="Immagine 11">
            <a:extLst>
              <a:ext uri="{FF2B5EF4-FFF2-40B4-BE49-F238E27FC236}">
                <a16:creationId xmlns:a16="http://schemas.microsoft.com/office/drawing/2014/main" id="{6580E3A3-98EB-474C-9B23-F29E01555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186"/>
          <a:stretch/>
        </p:blipFill>
        <p:spPr>
          <a:xfrm>
            <a:off x="862577" y="5130432"/>
            <a:ext cx="1323590" cy="594000"/>
          </a:xfrm>
          <a:prstGeom prst="rect">
            <a:avLst/>
          </a:prstGeom>
          <a:ln>
            <a:noFill/>
          </a:ln>
        </p:spPr>
      </p:pic>
      <p:pic>
        <p:nvPicPr>
          <p:cNvPr id="6" name="Immagine 4">
            <a:extLst>
              <a:ext uri="{FF2B5EF4-FFF2-40B4-BE49-F238E27FC236}">
                <a16:creationId xmlns:a16="http://schemas.microsoft.com/office/drawing/2014/main" id="{783B8D77-C097-4D52-895A-863A3ECC19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601"/>
          <a:stretch/>
        </p:blipFill>
        <p:spPr>
          <a:xfrm>
            <a:off x="5487972" y="1022215"/>
            <a:ext cx="409794" cy="4820445"/>
          </a:xfrm>
          <a:prstGeom prst="rect">
            <a:avLst/>
          </a:prstGeom>
        </p:spPr>
      </p:pic>
      <p:sp>
        <p:nvSpPr>
          <p:cNvPr id="7" name="CasellaDiTesto 5">
            <a:extLst>
              <a:ext uri="{FF2B5EF4-FFF2-40B4-BE49-F238E27FC236}">
                <a16:creationId xmlns:a16="http://schemas.microsoft.com/office/drawing/2014/main" id="{E2E634FE-00B6-413D-86F2-E09E1E2C0E78}"/>
              </a:ext>
            </a:extLst>
          </p:cNvPr>
          <p:cNvSpPr txBox="1"/>
          <p:nvPr/>
        </p:nvSpPr>
        <p:spPr>
          <a:xfrm>
            <a:off x="5821515" y="1111261"/>
            <a:ext cx="832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8" name="CasellaDiTesto 6">
            <a:extLst>
              <a:ext uri="{FF2B5EF4-FFF2-40B4-BE49-F238E27FC236}">
                <a16:creationId xmlns:a16="http://schemas.microsoft.com/office/drawing/2014/main" id="{2926EFA7-3AD0-46E7-943D-4C5A042CEC60}"/>
              </a:ext>
            </a:extLst>
          </p:cNvPr>
          <p:cNvSpPr txBox="1"/>
          <p:nvPr/>
        </p:nvSpPr>
        <p:spPr>
          <a:xfrm>
            <a:off x="5821515" y="1977704"/>
            <a:ext cx="832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9" name="CasellaDiTesto 7">
            <a:extLst>
              <a:ext uri="{FF2B5EF4-FFF2-40B4-BE49-F238E27FC236}">
                <a16:creationId xmlns:a16="http://schemas.microsoft.com/office/drawing/2014/main" id="{617555FA-67B3-448B-879D-95A44DEBF33F}"/>
              </a:ext>
            </a:extLst>
          </p:cNvPr>
          <p:cNvSpPr txBox="1"/>
          <p:nvPr/>
        </p:nvSpPr>
        <p:spPr>
          <a:xfrm>
            <a:off x="5821515" y="2830674"/>
            <a:ext cx="832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10" name="CasellaDiTesto 8">
            <a:extLst>
              <a:ext uri="{FF2B5EF4-FFF2-40B4-BE49-F238E27FC236}">
                <a16:creationId xmlns:a16="http://schemas.microsoft.com/office/drawing/2014/main" id="{6CBFCAE6-AC62-4671-96C1-432C5749466E}"/>
              </a:ext>
            </a:extLst>
          </p:cNvPr>
          <p:cNvSpPr txBox="1"/>
          <p:nvPr/>
        </p:nvSpPr>
        <p:spPr>
          <a:xfrm>
            <a:off x="5821515" y="3688061"/>
            <a:ext cx="832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11" name="CasellaDiTesto 9">
            <a:extLst>
              <a:ext uri="{FF2B5EF4-FFF2-40B4-BE49-F238E27FC236}">
                <a16:creationId xmlns:a16="http://schemas.microsoft.com/office/drawing/2014/main" id="{A1603981-D9F7-438A-B23E-C3488A35C546}"/>
              </a:ext>
            </a:extLst>
          </p:cNvPr>
          <p:cNvSpPr txBox="1"/>
          <p:nvPr/>
        </p:nvSpPr>
        <p:spPr>
          <a:xfrm>
            <a:off x="5821515" y="4573525"/>
            <a:ext cx="832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2" name="CasellaDiTesto 10">
            <a:extLst>
              <a:ext uri="{FF2B5EF4-FFF2-40B4-BE49-F238E27FC236}">
                <a16:creationId xmlns:a16="http://schemas.microsoft.com/office/drawing/2014/main" id="{CBF652F5-26AA-4C82-8C28-0944A2A23360}"/>
              </a:ext>
            </a:extLst>
          </p:cNvPr>
          <p:cNvSpPr txBox="1"/>
          <p:nvPr/>
        </p:nvSpPr>
        <p:spPr>
          <a:xfrm>
            <a:off x="5821515" y="5418432"/>
            <a:ext cx="832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A757164-0531-4C8E-9583-91FD51B3C001}"/>
              </a:ext>
            </a:extLst>
          </p:cNvPr>
          <p:cNvSpPr txBox="1"/>
          <p:nvPr/>
        </p:nvSpPr>
        <p:spPr>
          <a:xfrm rot="16200000">
            <a:off x="3872697" y="3268479"/>
            <a:ext cx="4840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mm/12h]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8D96D3-579C-4D0C-BC86-1DA149111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6" b="92392"/>
          <a:stretch/>
        </p:blipFill>
        <p:spPr>
          <a:xfrm>
            <a:off x="342255" y="473221"/>
            <a:ext cx="5152221" cy="411615"/>
          </a:xfrm>
          <a:prstGeom prst="rect">
            <a:avLst/>
          </a:prstGeom>
        </p:spPr>
      </p:pic>
      <p:sp>
        <p:nvSpPr>
          <p:cNvPr id="15" name="CasellaDiTesto 5">
            <a:extLst>
              <a:ext uri="{FF2B5EF4-FFF2-40B4-BE49-F238E27FC236}">
                <a16:creationId xmlns:a16="http://schemas.microsoft.com/office/drawing/2014/main" id="{FCA23189-1D1B-4D53-95E7-6B2D3AC2DEF3}"/>
              </a:ext>
            </a:extLst>
          </p:cNvPr>
          <p:cNvSpPr txBox="1"/>
          <p:nvPr/>
        </p:nvSpPr>
        <p:spPr>
          <a:xfrm>
            <a:off x="0" y="1172224"/>
            <a:ext cx="808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13.5 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°N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sellaDiTesto 5">
            <a:extLst>
              <a:ext uri="{FF2B5EF4-FFF2-40B4-BE49-F238E27FC236}">
                <a16:creationId xmlns:a16="http://schemas.microsoft.com/office/drawing/2014/main" id="{88227FBA-93A5-4F8D-AF35-B816179790A1}"/>
              </a:ext>
            </a:extLst>
          </p:cNvPr>
          <p:cNvSpPr txBox="1"/>
          <p:nvPr/>
        </p:nvSpPr>
        <p:spPr>
          <a:xfrm>
            <a:off x="-4509" y="2076008"/>
            <a:ext cx="808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°N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asellaDiTesto 5">
            <a:extLst>
              <a:ext uri="{FF2B5EF4-FFF2-40B4-BE49-F238E27FC236}">
                <a16:creationId xmlns:a16="http://schemas.microsoft.com/office/drawing/2014/main" id="{EF39643F-A024-47E7-BF13-66CD4E8FB6BB}"/>
              </a:ext>
            </a:extLst>
          </p:cNvPr>
          <p:cNvSpPr txBox="1"/>
          <p:nvPr/>
        </p:nvSpPr>
        <p:spPr>
          <a:xfrm>
            <a:off x="-4509" y="2979792"/>
            <a:ext cx="818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10.5 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°N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asellaDiTesto 5">
            <a:extLst>
              <a:ext uri="{FF2B5EF4-FFF2-40B4-BE49-F238E27FC236}">
                <a16:creationId xmlns:a16="http://schemas.microsoft.com/office/drawing/2014/main" id="{CEE2F4C8-D41E-48DF-8657-64FB651F88AE}"/>
              </a:ext>
            </a:extLst>
          </p:cNvPr>
          <p:cNvSpPr txBox="1"/>
          <p:nvPr/>
        </p:nvSpPr>
        <p:spPr>
          <a:xfrm>
            <a:off x="0" y="3874051"/>
            <a:ext cx="808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°N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asellaDiTesto 5">
            <a:extLst>
              <a:ext uri="{FF2B5EF4-FFF2-40B4-BE49-F238E27FC236}">
                <a16:creationId xmlns:a16="http://schemas.microsoft.com/office/drawing/2014/main" id="{0CE99295-51E1-4F3B-97F9-621D25925B5E}"/>
              </a:ext>
            </a:extLst>
          </p:cNvPr>
          <p:cNvSpPr txBox="1"/>
          <p:nvPr/>
        </p:nvSpPr>
        <p:spPr>
          <a:xfrm>
            <a:off x="0" y="4756373"/>
            <a:ext cx="803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6.5 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°N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asellaDiTesto 9">
            <a:extLst>
              <a:ext uri="{FF2B5EF4-FFF2-40B4-BE49-F238E27FC236}">
                <a16:creationId xmlns:a16="http://schemas.microsoft.com/office/drawing/2014/main" id="{73B7C62C-9EBC-4F8F-AD08-4C121768BABF}"/>
              </a:ext>
            </a:extLst>
          </p:cNvPr>
          <p:cNvSpPr txBox="1"/>
          <p:nvPr/>
        </p:nvSpPr>
        <p:spPr>
          <a:xfrm>
            <a:off x="566641" y="5823190"/>
            <a:ext cx="525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88 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°W    86.5 °W       85 °W      83.5 °W       82 °W      80.5 °W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77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1888FB6E-41D2-49FA-A8DC-0EE13375D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17"/>
          <a:stretch/>
        </p:blipFill>
        <p:spPr>
          <a:xfrm>
            <a:off x="1735844" y="577921"/>
            <a:ext cx="2520000" cy="232216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D80F995-5C31-4A63-B53B-0269B744A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64"/>
          <a:stretch/>
        </p:blipFill>
        <p:spPr>
          <a:xfrm>
            <a:off x="4293104" y="568398"/>
            <a:ext cx="2520000" cy="2329166"/>
          </a:xfrm>
          <a:prstGeom prst="rect">
            <a:avLst/>
          </a:prstGeom>
        </p:spPr>
      </p:pic>
      <p:sp>
        <p:nvSpPr>
          <p:cNvPr id="39" name="CasellaDiTesto 6">
            <a:extLst>
              <a:ext uri="{FF2B5EF4-FFF2-40B4-BE49-F238E27FC236}">
                <a16:creationId xmlns:a16="http://schemas.microsoft.com/office/drawing/2014/main" id="{0D67A8DB-01CB-42B9-B95F-DF464EF756E2}"/>
              </a:ext>
            </a:extLst>
          </p:cNvPr>
          <p:cNvSpPr txBox="1"/>
          <p:nvPr/>
        </p:nvSpPr>
        <p:spPr>
          <a:xfrm>
            <a:off x="3748948" y="683913"/>
            <a:ext cx="43411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O-1</a:t>
            </a:r>
            <a:endParaRPr lang="en-GB" sz="12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701F1A-7C76-4079-8BE9-45E3BD8F4263}"/>
              </a:ext>
            </a:extLst>
          </p:cNvPr>
          <p:cNvSpPr txBox="1"/>
          <p:nvPr/>
        </p:nvSpPr>
        <p:spPr>
          <a:xfrm>
            <a:off x="1692296" y="2112734"/>
            <a:ext cx="14049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2018/10/03 6 UTC to 2018/10/03 18 UTC</a:t>
            </a:r>
          </a:p>
          <a:p>
            <a:pPr algn="ctr"/>
            <a:endParaRPr lang="en-GB" sz="500" dirty="0"/>
          </a:p>
          <a:p>
            <a:pPr algn="ctr"/>
            <a:r>
              <a:rPr lang="en-GB" sz="1000" dirty="0"/>
              <a:t>(LT: 2018/10/03 0 am </a:t>
            </a:r>
          </a:p>
          <a:p>
            <a:pPr algn="ctr"/>
            <a:r>
              <a:rPr lang="en-GB" sz="1000" dirty="0"/>
              <a:t>to 2018/10/03 12 am)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A51733-4CE5-47BB-8773-4296BDDFD68D}"/>
              </a:ext>
            </a:extLst>
          </p:cNvPr>
          <p:cNvSpPr txBox="1"/>
          <p:nvPr/>
        </p:nvSpPr>
        <p:spPr>
          <a:xfrm>
            <a:off x="4255844" y="2112734"/>
            <a:ext cx="14049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2018/10/03 18 UTC to </a:t>
            </a:r>
          </a:p>
          <a:p>
            <a:pPr algn="ctr"/>
            <a:r>
              <a:rPr lang="en-GB" sz="1000" dirty="0"/>
              <a:t>2018/10/04 6 UTC</a:t>
            </a:r>
          </a:p>
          <a:p>
            <a:pPr algn="ctr"/>
            <a:endParaRPr lang="en-GB" sz="500" dirty="0"/>
          </a:p>
          <a:p>
            <a:pPr algn="ctr"/>
            <a:r>
              <a:rPr lang="en-GB" sz="1000" dirty="0"/>
              <a:t>(LT: 2018/10/03 12 am </a:t>
            </a:r>
          </a:p>
          <a:p>
            <a:pPr algn="ctr"/>
            <a:r>
              <a:rPr lang="en-GB" sz="1000" dirty="0"/>
              <a:t>to 2018/10/04 0 am)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EA26EB4-F93F-4057-B0C2-D32A9B04D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43"/>
          <a:stretch/>
        </p:blipFill>
        <p:spPr>
          <a:xfrm>
            <a:off x="1735844" y="2920868"/>
            <a:ext cx="2520000" cy="231866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8424B22-A4FC-4CF3-B0F0-567D5C632625}"/>
              </a:ext>
            </a:extLst>
          </p:cNvPr>
          <p:cNvSpPr txBox="1"/>
          <p:nvPr/>
        </p:nvSpPr>
        <p:spPr>
          <a:xfrm>
            <a:off x="1692297" y="4465414"/>
            <a:ext cx="14049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2018/10/04 6 UTC to </a:t>
            </a:r>
          </a:p>
          <a:p>
            <a:pPr algn="ctr"/>
            <a:r>
              <a:rPr lang="en-GB" sz="1000" dirty="0"/>
              <a:t>2018/10/04 18 UTC</a:t>
            </a:r>
          </a:p>
          <a:p>
            <a:pPr algn="ctr"/>
            <a:endParaRPr lang="en-GB" sz="500" dirty="0"/>
          </a:p>
          <a:p>
            <a:pPr algn="ctr"/>
            <a:r>
              <a:rPr lang="en-GB" sz="1000" dirty="0"/>
              <a:t>(LT: 2018/10/04 0 am </a:t>
            </a:r>
          </a:p>
          <a:p>
            <a:pPr algn="ctr"/>
            <a:r>
              <a:rPr lang="en-GB" sz="1000" dirty="0"/>
              <a:t>to 2018/10/04 12 am)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61E017B-C64C-45D0-95ED-47F6DCDF38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117"/>
          <a:stretch/>
        </p:blipFill>
        <p:spPr>
          <a:xfrm>
            <a:off x="4299391" y="2920868"/>
            <a:ext cx="2509200" cy="233144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41A52DD-5F87-48B1-AC4A-17CE5182A533}"/>
              </a:ext>
            </a:extLst>
          </p:cNvPr>
          <p:cNvSpPr txBox="1"/>
          <p:nvPr/>
        </p:nvSpPr>
        <p:spPr>
          <a:xfrm>
            <a:off x="4255844" y="4463016"/>
            <a:ext cx="14049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2018/10/04 18 UTC to </a:t>
            </a:r>
          </a:p>
          <a:p>
            <a:pPr algn="ctr"/>
            <a:r>
              <a:rPr lang="en-GB" sz="1000" dirty="0"/>
              <a:t>2018/10/05 6 UTC</a:t>
            </a:r>
          </a:p>
          <a:p>
            <a:pPr algn="ctr"/>
            <a:endParaRPr lang="en-GB" sz="500" dirty="0"/>
          </a:p>
          <a:p>
            <a:pPr algn="ctr"/>
            <a:r>
              <a:rPr lang="en-GB" sz="1000" dirty="0"/>
              <a:t>(LT: 2018/10/04 12 am </a:t>
            </a:r>
          </a:p>
          <a:p>
            <a:pPr algn="ctr"/>
            <a:r>
              <a:rPr lang="en-GB" sz="1000" dirty="0"/>
              <a:t>to 2018/10/05 0 am)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7AC2033-F141-4849-B17F-C19F0A0109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117"/>
          <a:stretch/>
        </p:blipFill>
        <p:spPr>
          <a:xfrm>
            <a:off x="1737045" y="5270076"/>
            <a:ext cx="2520000" cy="23221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F113CC5-E6E4-4DFF-BEF3-2999440FB4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243"/>
          <a:stretch/>
        </p:blipFill>
        <p:spPr>
          <a:xfrm>
            <a:off x="4301523" y="5273577"/>
            <a:ext cx="2509200" cy="230872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D145628-4343-4C93-AC13-38D49E817829}"/>
              </a:ext>
            </a:extLst>
          </p:cNvPr>
          <p:cNvSpPr txBox="1"/>
          <p:nvPr/>
        </p:nvSpPr>
        <p:spPr>
          <a:xfrm>
            <a:off x="1693045" y="6785993"/>
            <a:ext cx="14049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2018/10/05 6 UTC to </a:t>
            </a:r>
          </a:p>
          <a:p>
            <a:pPr algn="ctr"/>
            <a:r>
              <a:rPr lang="en-GB" sz="1000" dirty="0"/>
              <a:t>2018/10/05 18 UTC</a:t>
            </a:r>
          </a:p>
          <a:p>
            <a:pPr algn="ctr"/>
            <a:endParaRPr lang="en-GB" sz="500" dirty="0"/>
          </a:p>
          <a:p>
            <a:pPr algn="ctr"/>
            <a:r>
              <a:rPr lang="en-GB" sz="1000" dirty="0"/>
              <a:t>(LT: 2018/10/05 0 am </a:t>
            </a:r>
          </a:p>
          <a:p>
            <a:pPr algn="ctr"/>
            <a:r>
              <a:rPr lang="en-GB" sz="1000" dirty="0"/>
              <a:t>to 2018/10/05 12 am)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CCE95F-5B96-4B66-B0B1-1E210D6F2E8F}"/>
              </a:ext>
            </a:extLst>
          </p:cNvPr>
          <p:cNvSpPr txBox="1"/>
          <p:nvPr/>
        </p:nvSpPr>
        <p:spPr>
          <a:xfrm>
            <a:off x="4255843" y="6789994"/>
            <a:ext cx="14049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2018/10/05 18UTC to </a:t>
            </a:r>
          </a:p>
          <a:p>
            <a:pPr algn="ctr"/>
            <a:r>
              <a:rPr lang="en-GB" sz="1000" dirty="0"/>
              <a:t>2018/10/06 6 UTC</a:t>
            </a:r>
          </a:p>
          <a:p>
            <a:pPr algn="ctr"/>
            <a:endParaRPr lang="en-GB" sz="500" dirty="0"/>
          </a:p>
          <a:p>
            <a:pPr algn="ctr"/>
            <a:r>
              <a:rPr lang="en-GB" sz="1000" dirty="0"/>
              <a:t>(LT: 2018/10/05 12 am </a:t>
            </a:r>
          </a:p>
          <a:p>
            <a:pPr algn="ctr"/>
            <a:r>
              <a:rPr lang="en-GB" sz="1000" dirty="0"/>
              <a:t>to 2018/10/06 0 am)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5B59595-7059-4F6E-B8A9-E3FAB46F27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23" t="-180" r="28437" b="15655"/>
          <a:stretch/>
        </p:blipFill>
        <p:spPr>
          <a:xfrm>
            <a:off x="-1397479" y="5339913"/>
            <a:ext cx="3080737" cy="2231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CE0CAB9-3074-4016-9A18-96A074FBBAA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7910"/>
          <a:stretch/>
        </p:blipFill>
        <p:spPr>
          <a:xfrm>
            <a:off x="-1388440" y="3162726"/>
            <a:ext cx="3088048" cy="21164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A473141-2575-442E-AB89-293658D8403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50" t="606" r="1181" b="964"/>
          <a:stretch/>
        </p:blipFill>
        <p:spPr>
          <a:xfrm>
            <a:off x="-1388441" y="51898"/>
            <a:ext cx="3079454" cy="3050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8" name="Immagine 11">
            <a:extLst>
              <a:ext uri="{FF2B5EF4-FFF2-40B4-BE49-F238E27FC236}">
                <a16:creationId xmlns:a16="http://schemas.microsoft.com/office/drawing/2014/main" id="{EB433C30-D4CA-4129-9CC0-5F57DE986DD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6186"/>
          <a:stretch/>
        </p:blipFill>
        <p:spPr>
          <a:xfrm>
            <a:off x="-1290887" y="2616598"/>
            <a:ext cx="852550" cy="382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91FCAA30-3D61-487A-9C48-4E078E692578}"/>
              </a:ext>
            </a:extLst>
          </p:cNvPr>
          <p:cNvSpPr/>
          <p:nvPr/>
        </p:nvSpPr>
        <p:spPr>
          <a:xfrm>
            <a:off x="-1151001" y="1753208"/>
            <a:ext cx="507697" cy="430134"/>
          </a:xfrm>
          <a:prstGeom prst="rect">
            <a:avLst/>
          </a:prstGeom>
          <a:solidFill>
            <a:srgbClr val="F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BCB2FC6-0927-48F9-89A6-F8B9D4829CEC}"/>
              </a:ext>
            </a:extLst>
          </p:cNvPr>
          <p:cNvSpPr/>
          <p:nvPr/>
        </p:nvSpPr>
        <p:spPr>
          <a:xfrm>
            <a:off x="849475" y="397269"/>
            <a:ext cx="804101" cy="316768"/>
          </a:xfrm>
          <a:prstGeom prst="rect">
            <a:avLst/>
          </a:prstGeom>
          <a:solidFill>
            <a:srgbClr val="F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CasellaDiTesto 6">
            <a:extLst>
              <a:ext uri="{FF2B5EF4-FFF2-40B4-BE49-F238E27FC236}">
                <a16:creationId xmlns:a16="http://schemas.microsoft.com/office/drawing/2014/main" id="{C3122C34-0429-4F43-8EBA-F248DFE24C54}"/>
              </a:ext>
            </a:extLst>
          </p:cNvPr>
          <p:cNvSpPr txBox="1"/>
          <p:nvPr/>
        </p:nvSpPr>
        <p:spPr>
          <a:xfrm>
            <a:off x="1337596" y="137364"/>
            <a:ext cx="258573" cy="28800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a</a:t>
            </a:r>
            <a:endParaRPr lang="en-GB" sz="1200" b="1" dirty="0"/>
          </a:p>
        </p:txBody>
      </p:sp>
      <p:sp>
        <p:nvSpPr>
          <p:cNvPr id="80" name="CasellaDiTesto 6">
            <a:extLst>
              <a:ext uri="{FF2B5EF4-FFF2-40B4-BE49-F238E27FC236}">
                <a16:creationId xmlns:a16="http://schemas.microsoft.com/office/drawing/2014/main" id="{83C9E10D-3E52-45D4-8014-6824446BAB9B}"/>
              </a:ext>
            </a:extLst>
          </p:cNvPr>
          <p:cNvSpPr txBox="1"/>
          <p:nvPr/>
        </p:nvSpPr>
        <p:spPr>
          <a:xfrm>
            <a:off x="6277941" y="666590"/>
            <a:ext cx="43411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O-2</a:t>
            </a:r>
            <a:endParaRPr lang="en-GB" sz="1200" b="1" dirty="0"/>
          </a:p>
        </p:txBody>
      </p:sp>
      <p:sp>
        <p:nvSpPr>
          <p:cNvPr id="81" name="CasellaDiTesto 6">
            <a:extLst>
              <a:ext uri="{FF2B5EF4-FFF2-40B4-BE49-F238E27FC236}">
                <a16:creationId xmlns:a16="http://schemas.microsoft.com/office/drawing/2014/main" id="{28DDD3D9-59F6-4E7C-8967-9AA3913693AE}"/>
              </a:ext>
            </a:extLst>
          </p:cNvPr>
          <p:cNvSpPr txBox="1"/>
          <p:nvPr/>
        </p:nvSpPr>
        <p:spPr>
          <a:xfrm>
            <a:off x="3748948" y="3016282"/>
            <a:ext cx="43411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O-3</a:t>
            </a:r>
            <a:endParaRPr lang="en-GB" sz="1200" b="1" dirty="0"/>
          </a:p>
        </p:txBody>
      </p:sp>
      <p:sp>
        <p:nvSpPr>
          <p:cNvPr id="82" name="CasellaDiTesto 6">
            <a:extLst>
              <a:ext uri="{FF2B5EF4-FFF2-40B4-BE49-F238E27FC236}">
                <a16:creationId xmlns:a16="http://schemas.microsoft.com/office/drawing/2014/main" id="{8FBEE37E-CE41-4ABA-939C-A27E46D9D27A}"/>
              </a:ext>
            </a:extLst>
          </p:cNvPr>
          <p:cNvSpPr txBox="1"/>
          <p:nvPr/>
        </p:nvSpPr>
        <p:spPr>
          <a:xfrm>
            <a:off x="6277941" y="2998959"/>
            <a:ext cx="43411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O-4</a:t>
            </a:r>
            <a:endParaRPr lang="en-GB" sz="1200" b="1" dirty="0"/>
          </a:p>
        </p:txBody>
      </p:sp>
      <p:sp>
        <p:nvSpPr>
          <p:cNvPr id="83" name="CasellaDiTesto 6">
            <a:extLst>
              <a:ext uri="{FF2B5EF4-FFF2-40B4-BE49-F238E27FC236}">
                <a16:creationId xmlns:a16="http://schemas.microsoft.com/office/drawing/2014/main" id="{C43B250B-80F9-4C76-9F01-9FC844C230E8}"/>
              </a:ext>
            </a:extLst>
          </p:cNvPr>
          <p:cNvSpPr txBox="1"/>
          <p:nvPr/>
        </p:nvSpPr>
        <p:spPr>
          <a:xfrm>
            <a:off x="3748948" y="5374972"/>
            <a:ext cx="43411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O-5</a:t>
            </a:r>
            <a:endParaRPr lang="en-GB" sz="1200" b="1" dirty="0"/>
          </a:p>
        </p:txBody>
      </p:sp>
      <p:sp>
        <p:nvSpPr>
          <p:cNvPr id="84" name="CasellaDiTesto 6">
            <a:extLst>
              <a:ext uri="{FF2B5EF4-FFF2-40B4-BE49-F238E27FC236}">
                <a16:creationId xmlns:a16="http://schemas.microsoft.com/office/drawing/2014/main" id="{1B93434D-550B-4807-BB6C-69878DF1F061}"/>
              </a:ext>
            </a:extLst>
          </p:cNvPr>
          <p:cNvSpPr txBox="1"/>
          <p:nvPr/>
        </p:nvSpPr>
        <p:spPr>
          <a:xfrm>
            <a:off x="6277941" y="5357649"/>
            <a:ext cx="43411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O-6</a:t>
            </a:r>
            <a:endParaRPr lang="en-GB" sz="1200" b="1" dirty="0"/>
          </a:p>
        </p:txBody>
      </p:sp>
      <p:sp>
        <p:nvSpPr>
          <p:cNvPr id="85" name="CasellaDiTesto 6">
            <a:extLst>
              <a:ext uri="{FF2B5EF4-FFF2-40B4-BE49-F238E27FC236}">
                <a16:creationId xmlns:a16="http://schemas.microsoft.com/office/drawing/2014/main" id="{5315BDB9-E362-4ABA-9246-EA129455D948}"/>
              </a:ext>
            </a:extLst>
          </p:cNvPr>
          <p:cNvSpPr txBox="1"/>
          <p:nvPr/>
        </p:nvSpPr>
        <p:spPr>
          <a:xfrm>
            <a:off x="1162050" y="3223428"/>
            <a:ext cx="43411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i-1</a:t>
            </a:r>
            <a:endParaRPr lang="en-GB" sz="1200" b="1" dirty="0"/>
          </a:p>
        </p:txBody>
      </p:sp>
      <p:sp>
        <p:nvSpPr>
          <p:cNvPr id="86" name="CasellaDiTesto 6">
            <a:extLst>
              <a:ext uri="{FF2B5EF4-FFF2-40B4-BE49-F238E27FC236}">
                <a16:creationId xmlns:a16="http://schemas.microsoft.com/office/drawing/2014/main" id="{8F84CB6E-AFA3-48F9-8A23-B647D2F1063D}"/>
              </a:ext>
            </a:extLst>
          </p:cNvPr>
          <p:cNvSpPr txBox="1"/>
          <p:nvPr/>
        </p:nvSpPr>
        <p:spPr>
          <a:xfrm>
            <a:off x="1160932" y="5405872"/>
            <a:ext cx="43411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i-2</a:t>
            </a:r>
            <a:endParaRPr lang="en-GB" sz="12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5EADA3-201E-4965-804E-0C95E5D38265}"/>
              </a:ext>
            </a:extLst>
          </p:cNvPr>
          <p:cNvSpPr/>
          <p:nvPr/>
        </p:nvSpPr>
        <p:spPr>
          <a:xfrm>
            <a:off x="-1015228" y="1168391"/>
            <a:ext cx="321057" cy="121504"/>
          </a:xfrm>
          <a:prstGeom prst="rect">
            <a:avLst/>
          </a:prstGeom>
          <a:solidFill>
            <a:srgbClr val="FEA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3EA7A1-4F5A-4C8B-8D2A-C40A348995B8}"/>
              </a:ext>
            </a:extLst>
          </p:cNvPr>
          <p:cNvSpPr/>
          <p:nvPr/>
        </p:nvSpPr>
        <p:spPr>
          <a:xfrm>
            <a:off x="-1056504" y="1084899"/>
            <a:ext cx="321057" cy="121504"/>
          </a:xfrm>
          <a:prstGeom prst="rect">
            <a:avLst/>
          </a:prstGeom>
          <a:solidFill>
            <a:srgbClr val="FEA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FDA2EAA-14C2-4777-A1FB-DFA777A59DE7}"/>
              </a:ext>
            </a:extLst>
          </p:cNvPr>
          <p:cNvSpPr txBox="1"/>
          <p:nvPr/>
        </p:nvSpPr>
        <p:spPr>
          <a:xfrm>
            <a:off x="-1143656" y="1044884"/>
            <a:ext cx="987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/>
              <a:t>Nicoya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564D4C-E777-4580-9877-920A4B629A9E}"/>
              </a:ext>
            </a:extLst>
          </p:cNvPr>
          <p:cNvSpPr/>
          <p:nvPr/>
        </p:nvSpPr>
        <p:spPr>
          <a:xfrm>
            <a:off x="-1056504" y="609576"/>
            <a:ext cx="501049" cy="247365"/>
          </a:xfrm>
          <a:prstGeom prst="rect">
            <a:avLst/>
          </a:prstGeom>
          <a:solidFill>
            <a:srgbClr val="FEA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C3442B8-884C-44F7-84BC-A283E5698AB8}"/>
              </a:ext>
            </a:extLst>
          </p:cNvPr>
          <p:cNvSpPr/>
          <p:nvPr/>
        </p:nvSpPr>
        <p:spPr>
          <a:xfrm>
            <a:off x="-1093941" y="700310"/>
            <a:ext cx="78713" cy="156632"/>
          </a:xfrm>
          <a:prstGeom prst="rect">
            <a:avLst/>
          </a:prstGeom>
          <a:solidFill>
            <a:srgbClr val="FEA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F4416DB-F969-4ABC-920A-21F461061002}"/>
              </a:ext>
            </a:extLst>
          </p:cNvPr>
          <p:cNvSpPr/>
          <p:nvPr/>
        </p:nvSpPr>
        <p:spPr>
          <a:xfrm>
            <a:off x="-557280" y="698066"/>
            <a:ext cx="78713" cy="156632"/>
          </a:xfrm>
          <a:prstGeom prst="rect">
            <a:avLst/>
          </a:prstGeom>
          <a:solidFill>
            <a:srgbClr val="FEA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D608DEC-703D-4E06-809C-9FEF2E1AEEAD}"/>
              </a:ext>
            </a:extLst>
          </p:cNvPr>
          <p:cNvSpPr/>
          <p:nvPr/>
        </p:nvSpPr>
        <p:spPr>
          <a:xfrm>
            <a:off x="-165480" y="543723"/>
            <a:ext cx="432180" cy="336395"/>
          </a:xfrm>
          <a:prstGeom prst="rect">
            <a:avLst/>
          </a:prstGeom>
          <a:solidFill>
            <a:srgbClr val="FF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027B072-03E4-40CE-85CB-9E5676619925}"/>
              </a:ext>
            </a:extLst>
          </p:cNvPr>
          <p:cNvSpPr/>
          <p:nvPr/>
        </p:nvSpPr>
        <p:spPr>
          <a:xfrm>
            <a:off x="487487" y="736246"/>
            <a:ext cx="338376" cy="336395"/>
          </a:xfrm>
          <a:prstGeom prst="rect">
            <a:avLst/>
          </a:prstGeom>
          <a:solidFill>
            <a:srgbClr val="C9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38DD5DF-2A9A-416D-867E-5016C74C1D10}"/>
              </a:ext>
            </a:extLst>
          </p:cNvPr>
          <p:cNvSpPr/>
          <p:nvPr/>
        </p:nvSpPr>
        <p:spPr>
          <a:xfrm>
            <a:off x="760575" y="1333848"/>
            <a:ext cx="428410" cy="273420"/>
          </a:xfrm>
          <a:prstGeom prst="rect">
            <a:avLst/>
          </a:prstGeom>
          <a:solidFill>
            <a:srgbClr val="01D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1A75472-4474-4C44-8388-39DE43074E8E}"/>
              </a:ext>
            </a:extLst>
          </p:cNvPr>
          <p:cNvSpPr/>
          <p:nvPr/>
        </p:nvSpPr>
        <p:spPr>
          <a:xfrm>
            <a:off x="-7683" y="1121939"/>
            <a:ext cx="308418" cy="211909"/>
          </a:xfrm>
          <a:prstGeom prst="rect">
            <a:avLst/>
          </a:prstGeom>
          <a:solidFill>
            <a:srgbClr val="FFF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C76D7AA-B78D-49EB-B752-B2DA1E6733D2}"/>
              </a:ext>
            </a:extLst>
          </p:cNvPr>
          <p:cNvSpPr/>
          <p:nvPr/>
        </p:nvSpPr>
        <p:spPr>
          <a:xfrm>
            <a:off x="-1" y="1429898"/>
            <a:ext cx="339155" cy="211909"/>
          </a:xfrm>
          <a:prstGeom prst="rect">
            <a:avLst/>
          </a:prstGeom>
          <a:solidFill>
            <a:srgbClr val="847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7D5BEED-E8F1-4F42-B816-804869CC0571}"/>
              </a:ext>
            </a:extLst>
          </p:cNvPr>
          <p:cNvSpPr/>
          <p:nvPr/>
        </p:nvSpPr>
        <p:spPr>
          <a:xfrm>
            <a:off x="258547" y="1543858"/>
            <a:ext cx="238418" cy="186315"/>
          </a:xfrm>
          <a:prstGeom prst="rect">
            <a:avLst/>
          </a:prstGeom>
          <a:solidFill>
            <a:srgbClr val="847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4E75FD6-4565-4F5A-AE8A-94BC6F725013}"/>
              </a:ext>
            </a:extLst>
          </p:cNvPr>
          <p:cNvSpPr/>
          <p:nvPr/>
        </p:nvSpPr>
        <p:spPr>
          <a:xfrm>
            <a:off x="-95528" y="1502052"/>
            <a:ext cx="238418" cy="134963"/>
          </a:xfrm>
          <a:prstGeom prst="rect">
            <a:avLst/>
          </a:prstGeom>
          <a:solidFill>
            <a:srgbClr val="847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5E16876-F78B-49F5-B088-6E360F43DE1D}"/>
              </a:ext>
            </a:extLst>
          </p:cNvPr>
          <p:cNvSpPr/>
          <p:nvPr/>
        </p:nvSpPr>
        <p:spPr>
          <a:xfrm>
            <a:off x="844953" y="1973813"/>
            <a:ext cx="339961" cy="388203"/>
          </a:xfrm>
          <a:prstGeom prst="rect">
            <a:avLst/>
          </a:prstGeom>
          <a:solidFill>
            <a:srgbClr val="18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EC2090-644B-48CC-9E77-889935E74C6A}"/>
              </a:ext>
            </a:extLst>
          </p:cNvPr>
          <p:cNvSpPr txBox="1"/>
          <p:nvPr/>
        </p:nvSpPr>
        <p:spPr>
          <a:xfrm>
            <a:off x="-1166983" y="1149478"/>
            <a:ext cx="987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/>
              <a:t>Peninsula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0F30F2-BD2F-4D74-97F0-E39293DEE5BB}"/>
              </a:ext>
            </a:extLst>
          </p:cNvPr>
          <p:cNvSpPr txBox="1"/>
          <p:nvPr/>
        </p:nvSpPr>
        <p:spPr>
          <a:xfrm>
            <a:off x="-1283775" y="554387"/>
            <a:ext cx="90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/>
              <a:t>Regi</a:t>
            </a:r>
            <a:r>
              <a:rPr lang="es-ES" sz="900" b="1" dirty="0"/>
              <a:t>ón </a:t>
            </a:r>
          </a:p>
          <a:p>
            <a:pPr algn="ctr"/>
            <a:r>
              <a:rPr lang="es-ES" sz="900" b="1" dirty="0"/>
              <a:t>Pacifico Norte</a:t>
            </a:r>
            <a:endParaRPr lang="en-GB" sz="9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54FF9A7-C13F-4BC0-84BD-5CDB4F8EB453}"/>
              </a:ext>
            </a:extLst>
          </p:cNvPr>
          <p:cNvSpPr txBox="1"/>
          <p:nvPr/>
        </p:nvSpPr>
        <p:spPr>
          <a:xfrm>
            <a:off x="-415692" y="516730"/>
            <a:ext cx="90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/>
              <a:t>Zona </a:t>
            </a:r>
          </a:p>
          <a:p>
            <a:pPr algn="ctr"/>
            <a:r>
              <a:rPr lang="es-ES" sz="900" b="1" dirty="0"/>
              <a:t>Norte</a:t>
            </a:r>
            <a:endParaRPr lang="en-GB" sz="9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0EC8712-C4D9-4F1F-967B-BF9C27E76E6B}"/>
              </a:ext>
            </a:extLst>
          </p:cNvPr>
          <p:cNvSpPr txBox="1"/>
          <p:nvPr/>
        </p:nvSpPr>
        <p:spPr>
          <a:xfrm>
            <a:off x="220127" y="675014"/>
            <a:ext cx="9061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/>
              <a:t>Regi</a:t>
            </a:r>
            <a:r>
              <a:rPr lang="es-ES" sz="900" b="1" dirty="0"/>
              <a:t>ón </a:t>
            </a:r>
          </a:p>
          <a:p>
            <a:pPr algn="ctr"/>
            <a:r>
              <a:rPr lang="es-ES" sz="900" b="1" dirty="0"/>
              <a:t>Caribe </a:t>
            </a:r>
          </a:p>
          <a:p>
            <a:pPr algn="ctr"/>
            <a:r>
              <a:rPr lang="es-ES" sz="900" b="1" dirty="0"/>
              <a:t>Norte</a:t>
            </a:r>
            <a:endParaRPr lang="en-GB" sz="9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4695311-6E38-4556-872F-C2993A9C83A6}"/>
              </a:ext>
            </a:extLst>
          </p:cNvPr>
          <p:cNvSpPr txBox="1"/>
          <p:nvPr/>
        </p:nvSpPr>
        <p:spPr>
          <a:xfrm>
            <a:off x="550008" y="1302013"/>
            <a:ext cx="90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/>
              <a:t>Regi</a:t>
            </a:r>
            <a:r>
              <a:rPr lang="es-ES" sz="900" b="1" dirty="0"/>
              <a:t>ón </a:t>
            </a:r>
          </a:p>
          <a:p>
            <a:pPr algn="ctr"/>
            <a:r>
              <a:rPr lang="es-ES" sz="900" b="1" dirty="0"/>
              <a:t>Caribe Sur</a:t>
            </a:r>
            <a:endParaRPr lang="en-GB" sz="9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8EF6F06-E700-4564-86FE-B365F3B91943}"/>
              </a:ext>
            </a:extLst>
          </p:cNvPr>
          <p:cNvSpPr txBox="1"/>
          <p:nvPr/>
        </p:nvSpPr>
        <p:spPr>
          <a:xfrm>
            <a:off x="-300108" y="1343741"/>
            <a:ext cx="9061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/>
              <a:t>Regi</a:t>
            </a:r>
            <a:r>
              <a:rPr lang="es-ES" sz="900" b="1" dirty="0"/>
              <a:t>ón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BD8493-15F1-461A-B790-752D31ECED77}"/>
              </a:ext>
            </a:extLst>
          </p:cNvPr>
          <p:cNvSpPr txBox="1"/>
          <p:nvPr/>
        </p:nvSpPr>
        <p:spPr>
          <a:xfrm>
            <a:off x="-194509" y="1466935"/>
            <a:ext cx="9061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/>
              <a:t>Pacifico</a:t>
            </a:r>
            <a:endParaRPr lang="en-GB" sz="9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72E7F43-A186-4562-B656-4C4600DE18D7}"/>
              </a:ext>
            </a:extLst>
          </p:cNvPr>
          <p:cNvSpPr txBox="1"/>
          <p:nvPr/>
        </p:nvSpPr>
        <p:spPr>
          <a:xfrm>
            <a:off x="-56637" y="1578374"/>
            <a:ext cx="9061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/>
              <a:t>Central</a:t>
            </a:r>
            <a:endParaRPr lang="en-GB" sz="9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FC0172A-C4B3-4B9A-9A41-6C800017A8F0}"/>
              </a:ext>
            </a:extLst>
          </p:cNvPr>
          <p:cNvSpPr txBox="1"/>
          <p:nvPr/>
        </p:nvSpPr>
        <p:spPr>
          <a:xfrm>
            <a:off x="-331092" y="1067905"/>
            <a:ext cx="9061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/>
              <a:t>Valle</a:t>
            </a:r>
            <a:endParaRPr lang="en-GB" sz="900" b="1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AF969B7-DA7D-4695-8CF4-50B88B435EF8}"/>
              </a:ext>
            </a:extLst>
          </p:cNvPr>
          <p:cNvSpPr/>
          <p:nvPr/>
        </p:nvSpPr>
        <p:spPr>
          <a:xfrm>
            <a:off x="258547" y="1243584"/>
            <a:ext cx="154208" cy="113110"/>
          </a:xfrm>
          <a:prstGeom prst="rect">
            <a:avLst/>
          </a:prstGeom>
          <a:solidFill>
            <a:srgbClr val="FFF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20E9F47-B811-44F6-BFE4-B6B53621DDE9}"/>
              </a:ext>
            </a:extLst>
          </p:cNvPr>
          <p:cNvSpPr txBox="1"/>
          <p:nvPr/>
        </p:nvSpPr>
        <p:spPr>
          <a:xfrm>
            <a:off x="-229345" y="1170493"/>
            <a:ext cx="9061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/>
              <a:t>Central</a:t>
            </a:r>
            <a:endParaRPr lang="en-GB" sz="9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47D5A18-0B19-4E90-B793-B0B116CE08FF}"/>
              </a:ext>
            </a:extLst>
          </p:cNvPr>
          <p:cNvSpPr txBox="1"/>
          <p:nvPr/>
        </p:nvSpPr>
        <p:spPr>
          <a:xfrm>
            <a:off x="578510" y="1954328"/>
            <a:ext cx="9061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/>
              <a:t>Regi</a:t>
            </a:r>
            <a:r>
              <a:rPr lang="es-ES" sz="900" b="1" dirty="0"/>
              <a:t>ón </a:t>
            </a:r>
          </a:p>
          <a:p>
            <a:pPr algn="ctr"/>
            <a:r>
              <a:rPr lang="es-ES" sz="900" b="1" dirty="0"/>
              <a:t>Pacifico</a:t>
            </a:r>
          </a:p>
          <a:p>
            <a:pPr algn="ctr"/>
            <a:r>
              <a:rPr lang="es-ES" sz="900" b="1" dirty="0"/>
              <a:t>Sur</a:t>
            </a:r>
            <a:endParaRPr lang="en-GB" sz="9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D47BBC-D0E6-4BFB-B1E5-D65117CB2802}"/>
              </a:ext>
            </a:extLst>
          </p:cNvPr>
          <p:cNvSpPr/>
          <p:nvPr/>
        </p:nvSpPr>
        <p:spPr>
          <a:xfrm>
            <a:off x="-735447" y="1747578"/>
            <a:ext cx="569967" cy="426877"/>
          </a:xfrm>
          <a:prstGeom prst="rect">
            <a:avLst/>
          </a:prstGeom>
          <a:solidFill>
            <a:srgbClr val="F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AD1F1A5-16D7-4122-A2BD-77771D928DE5}"/>
              </a:ext>
            </a:extLst>
          </p:cNvPr>
          <p:cNvSpPr txBox="1"/>
          <p:nvPr/>
        </p:nvSpPr>
        <p:spPr>
          <a:xfrm>
            <a:off x="-181246" y="2222220"/>
            <a:ext cx="594001" cy="400110"/>
          </a:xfrm>
          <a:prstGeom prst="rect">
            <a:avLst/>
          </a:prstGeom>
          <a:solidFill>
            <a:srgbClr val="F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/>
              <a:t>Pacific </a:t>
            </a:r>
          </a:p>
          <a:p>
            <a:pPr algn="ctr"/>
            <a:r>
              <a:rPr lang="es-ES" sz="1000" b="1" dirty="0"/>
              <a:t>Ocean</a:t>
            </a:r>
            <a:endParaRPr lang="en-GB" sz="1000" b="1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E92FB1A-7809-4011-9103-E2C2D10A6F9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476" t="16141" r="22091" b="19426"/>
          <a:stretch/>
        </p:blipFill>
        <p:spPr>
          <a:xfrm>
            <a:off x="-806116" y="1792064"/>
            <a:ext cx="177526" cy="22667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DD79620-A50E-4A0E-8AB3-79B4877C473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786" b="24384"/>
          <a:stretch/>
        </p:blipFill>
        <p:spPr>
          <a:xfrm>
            <a:off x="-1144570" y="2140381"/>
            <a:ext cx="784340" cy="81693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3442535-886C-4834-AAF9-6515C665807E}"/>
              </a:ext>
            </a:extLst>
          </p:cNvPr>
          <p:cNvSpPr txBox="1"/>
          <p:nvPr/>
        </p:nvSpPr>
        <p:spPr>
          <a:xfrm>
            <a:off x="-1251335" y="2005671"/>
            <a:ext cx="1124776" cy="144000"/>
          </a:xfrm>
          <a:prstGeom prst="rect">
            <a:avLst/>
          </a:prstGeom>
          <a:solidFill>
            <a:srgbClr val="F0FFFF"/>
          </a:solidFill>
        </p:spPr>
        <p:txBody>
          <a:bodyPr wrap="square" rtlCol="0">
            <a:spAutoFit/>
          </a:bodyPr>
          <a:lstStyle/>
          <a:p>
            <a:r>
              <a:rPr lang="en-GB" sz="800" dirty="0"/>
              <a:t>20    0    20   40    60 km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C96E89-06CB-470E-9639-32405B8905E5}"/>
              </a:ext>
            </a:extLst>
          </p:cNvPr>
          <p:cNvSpPr txBox="1"/>
          <p:nvPr/>
        </p:nvSpPr>
        <p:spPr>
          <a:xfrm>
            <a:off x="-1242739" y="2205744"/>
            <a:ext cx="937926" cy="215444"/>
          </a:xfrm>
          <a:prstGeom prst="rect">
            <a:avLst/>
          </a:prstGeom>
          <a:solidFill>
            <a:srgbClr val="F0FFFF"/>
          </a:solidFill>
        </p:spPr>
        <p:txBody>
          <a:bodyPr wrap="square" rtlCol="0">
            <a:spAutoFit/>
          </a:bodyPr>
          <a:lstStyle/>
          <a:p>
            <a:r>
              <a:rPr lang="en-GB" sz="800" dirty="0"/>
              <a:t>Scale 1: 1.850.000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0E197E3-FC77-4CEF-865B-026337BEB249}"/>
              </a:ext>
            </a:extLst>
          </p:cNvPr>
          <p:cNvSpPr txBox="1"/>
          <p:nvPr/>
        </p:nvSpPr>
        <p:spPr>
          <a:xfrm>
            <a:off x="1135846" y="714850"/>
            <a:ext cx="393073" cy="246221"/>
          </a:xfrm>
          <a:prstGeom prst="rect">
            <a:avLst/>
          </a:prstGeom>
          <a:solidFill>
            <a:srgbClr val="F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/>
              <a:t>Sea</a:t>
            </a:r>
            <a:endParaRPr lang="en-GB" sz="10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CEA9DEB-D324-4938-8897-ED8692B8696C}"/>
              </a:ext>
            </a:extLst>
          </p:cNvPr>
          <p:cNvSpPr txBox="1"/>
          <p:nvPr/>
        </p:nvSpPr>
        <p:spPr>
          <a:xfrm>
            <a:off x="929920" y="563085"/>
            <a:ext cx="755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/>
              <a:t>Caribbean</a:t>
            </a:r>
            <a:endParaRPr lang="en-GB" sz="1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E04386-A3C2-420F-82CF-63766996C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44" y="378912"/>
            <a:ext cx="5072747" cy="14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BB47F0F4-E7B6-4DDF-B0ED-3193212D4A3E}"/>
              </a:ext>
            </a:extLst>
          </p:cNvPr>
          <p:cNvSpPr/>
          <p:nvPr/>
        </p:nvSpPr>
        <p:spPr>
          <a:xfrm>
            <a:off x="3310217" y="46540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3CE10A4-34F2-4E33-83E1-BC00C8D6B1FE}"/>
              </a:ext>
            </a:extLst>
          </p:cNvPr>
          <p:cNvSpPr txBox="1"/>
          <p:nvPr/>
        </p:nvSpPr>
        <p:spPr>
          <a:xfrm>
            <a:off x="1640513" y="9092"/>
            <a:ext cx="5308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mm / 12h</a:t>
            </a:r>
            <a:endParaRPr lang="en-GB" sz="200" dirty="0"/>
          </a:p>
          <a:p>
            <a:r>
              <a:rPr lang="en-GB" sz="1000" dirty="0"/>
              <a:t> 0                  1                   20                  40                 60               100                 150               250            500</a:t>
            </a:r>
          </a:p>
        </p:txBody>
      </p:sp>
    </p:spTree>
    <p:extLst>
      <p:ext uri="{BB962C8B-B14F-4D97-AF65-F5344CB8AC3E}">
        <p14:creationId xmlns:p14="http://schemas.microsoft.com/office/powerpoint/2010/main" val="463016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75631B-1ACA-41A1-8110-1E6538515EB2}"/>
              </a:ext>
            </a:extLst>
          </p:cNvPr>
          <p:cNvSpPr txBox="1"/>
          <p:nvPr/>
        </p:nvSpPr>
        <p:spPr>
          <a:xfrm rot="16200000">
            <a:off x="-2194618" y="2249690"/>
            <a:ext cx="3153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2018/10/04 00 UTC (t+18,t+30)</a:t>
            </a:r>
          </a:p>
          <a:p>
            <a:pPr algn="ctr"/>
            <a:r>
              <a:rPr lang="en-GB" sz="1600" b="1" dirty="0"/>
              <a:t>VT (LT):  2018/10/04 12am to 2018/10/05 0am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18E68-3604-49F9-9E64-57ABF84F57A9}"/>
              </a:ext>
            </a:extLst>
          </p:cNvPr>
          <p:cNvSpPr txBox="1"/>
          <p:nvPr/>
        </p:nvSpPr>
        <p:spPr>
          <a:xfrm rot="16200000">
            <a:off x="-2235135" y="5529191"/>
            <a:ext cx="3151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2018/10/04 12 UTC (t+18,t+30)</a:t>
            </a:r>
          </a:p>
          <a:p>
            <a:pPr algn="ctr"/>
            <a:r>
              <a:rPr lang="en-GB" sz="1600" b="1" dirty="0"/>
              <a:t>VT (LT): 2018/10/05 0am to</a:t>
            </a:r>
          </a:p>
          <a:p>
            <a:pPr algn="ctr"/>
            <a:r>
              <a:rPr lang="en-GB" sz="1600" b="1" dirty="0"/>
              <a:t>2018/10/05 12am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D83D6-CDC2-448C-89D5-7AC70551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" t="808" r="921" b="999"/>
          <a:stretch/>
        </p:blipFill>
        <p:spPr>
          <a:xfrm>
            <a:off x="3374879" y="1088566"/>
            <a:ext cx="3435496" cy="31535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6A947E-954D-4B06-A130-A588DD8B5C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0" t="808" r="736" b="998"/>
          <a:stretch/>
        </p:blipFill>
        <p:spPr>
          <a:xfrm>
            <a:off x="3383443" y="4368851"/>
            <a:ext cx="3445200" cy="3151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8374A0-CEC5-4DA2-8806-C70DD19E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863" t="3157" r="4073" b="2985"/>
          <a:stretch/>
        </p:blipFill>
        <p:spPr>
          <a:xfrm rot="5400000">
            <a:off x="1318905" y="-923205"/>
            <a:ext cx="291200" cy="36306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CD0B0D-1EAD-4FB3-81B7-EB59D83D71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44" t="14502" r="4917" b="82131"/>
          <a:stretch/>
        </p:blipFill>
        <p:spPr>
          <a:xfrm>
            <a:off x="3378591" y="803012"/>
            <a:ext cx="3445199" cy="226161"/>
          </a:xfrm>
          <a:prstGeom prst="rect">
            <a:avLst/>
          </a:prstGeom>
          <a:ln w="3175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364E9B-9535-4DD6-A3DF-4434BBFBA014}"/>
              </a:ext>
            </a:extLst>
          </p:cNvPr>
          <p:cNvSpPr txBox="1"/>
          <p:nvPr/>
        </p:nvSpPr>
        <p:spPr>
          <a:xfrm rot="16200000">
            <a:off x="3148670" y="463676"/>
            <a:ext cx="50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810ED-1127-48EE-9F11-BD40CAB015AD}"/>
              </a:ext>
            </a:extLst>
          </p:cNvPr>
          <p:cNvSpPr txBox="1"/>
          <p:nvPr/>
        </p:nvSpPr>
        <p:spPr>
          <a:xfrm>
            <a:off x="3372753" y="25712"/>
            <a:ext cx="3437622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99</a:t>
            </a:r>
            <a:r>
              <a:rPr lang="en-GB" sz="1600" b="1" baseline="30000" dirty="0"/>
              <a:t>th</a:t>
            </a:r>
            <a:r>
              <a:rPr lang="en-GB" sz="1600" b="1" dirty="0"/>
              <a:t> Percentile (in mm/12h)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EEF802-38FC-492C-901E-313F60A30150}"/>
              </a:ext>
            </a:extLst>
          </p:cNvPr>
          <p:cNvSpPr txBox="1"/>
          <p:nvPr/>
        </p:nvSpPr>
        <p:spPr>
          <a:xfrm>
            <a:off x="-251194" y="25712"/>
            <a:ext cx="3444278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Prob. (in %) of exceeding 50 mm/12h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5B2AC4A-FE46-4ED3-83CE-8ACA2EDFDB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" t="896" r="921" b="1369"/>
          <a:stretch/>
        </p:blipFill>
        <p:spPr>
          <a:xfrm>
            <a:off x="-251195" y="1088566"/>
            <a:ext cx="3444278" cy="3153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2953DE-E9AC-4A8B-AB99-33DD27DBA4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22" t="1194" r="920" b="1055"/>
          <a:stretch/>
        </p:blipFill>
        <p:spPr>
          <a:xfrm>
            <a:off x="-251195" y="4368851"/>
            <a:ext cx="3444278" cy="31537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599C53-D6AD-48A2-B8B5-FDA8593B14F1}"/>
              </a:ext>
            </a:extLst>
          </p:cNvPr>
          <p:cNvSpPr txBox="1"/>
          <p:nvPr/>
        </p:nvSpPr>
        <p:spPr>
          <a:xfrm rot="16200000">
            <a:off x="3558083" y="454014"/>
            <a:ext cx="50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8A52BD-713F-4A5D-A838-7E905EA96A64}"/>
              </a:ext>
            </a:extLst>
          </p:cNvPr>
          <p:cNvSpPr txBox="1"/>
          <p:nvPr/>
        </p:nvSpPr>
        <p:spPr>
          <a:xfrm rot="16200000">
            <a:off x="3987234" y="457580"/>
            <a:ext cx="50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20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7AA662-F1B0-494B-8BB1-C82832115689}"/>
              </a:ext>
            </a:extLst>
          </p:cNvPr>
          <p:cNvSpPr txBox="1"/>
          <p:nvPr/>
        </p:nvSpPr>
        <p:spPr>
          <a:xfrm rot="16200000">
            <a:off x="4415698" y="447918"/>
            <a:ext cx="50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40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77B6A4-434E-4A90-89A2-E89EB27EE007}"/>
              </a:ext>
            </a:extLst>
          </p:cNvPr>
          <p:cNvSpPr txBox="1"/>
          <p:nvPr/>
        </p:nvSpPr>
        <p:spPr>
          <a:xfrm rot="16200000">
            <a:off x="4835324" y="454013"/>
            <a:ext cx="50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60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B83C67-96D0-4D4B-B9B9-BCC2E70833B4}"/>
              </a:ext>
            </a:extLst>
          </p:cNvPr>
          <p:cNvSpPr txBox="1"/>
          <p:nvPr/>
        </p:nvSpPr>
        <p:spPr>
          <a:xfrm rot="16200000">
            <a:off x="5264475" y="457579"/>
            <a:ext cx="50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100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718DC7-F505-45ED-BCD8-ECCB213F142A}"/>
              </a:ext>
            </a:extLst>
          </p:cNvPr>
          <p:cNvSpPr txBox="1"/>
          <p:nvPr/>
        </p:nvSpPr>
        <p:spPr>
          <a:xfrm rot="16200000">
            <a:off x="5683414" y="447917"/>
            <a:ext cx="50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150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8ACA27-3D23-46DB-AF2A-54C7E22C082D}"/>
              </a:ext>
            </a:extLst>
          </p:cNvPr>
          <p:cNvSpPr txBox="1"/>
          <p:nvPr/>
        </p:nvSpPr>
        <p:spPr>
          <a:xfrm rot="16200000">
            <a:off x="6103040" y="438400"/>
            <a:ext cx="50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250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A686C-3541-47DE-BB88-59AE69500643}"/>
              </a:ext>
            </a:extLst>
          </p:cNvPr>
          <p:cNvSpPr txBox="1"/>
          <p:nvPr/>
        </p:nvSpPr>
        <p:spPr>
          <a:xfrm rot="16200000">
            <a:off x="6541716" y="441966"/>
            <a:ext cx="50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500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317714-BC79-48E1-AC8F-665D8B47CDB1}"/>
              </a:ext>
            </a:extLst>
          </p:cNvPr>
          <p:cNvSpPr txBox="1"/>
          <p:nvPr/>
        </p:nvSpPr>
        <p:spPr>
          <a:xfrm rot="16200000">
            <a:off x="-494503" y="448978"/>
            <a:ext cx="50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6BA6A2-5EA9-4F09-AEA1-D93015B576E7}"/>
              </a:ext>
            </a:extLst>
          </p:cNvPr>
          <p:cNvSpPr txBox="1"/>
          <p:nvPr/>
        </p:nvSpPr>
        <p:spPr>
          <a:xfrm rot="16200000">
            <a:off x="-332624" y="448842"/>
            <a:ext cx="50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0.5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21EEA3-019F-4E39-AA55-81A1223551BA}"/>
              </a:ext>
            </a:extLst>
          </p:cNvPr>
          <p:cNvSpPr txBox="1"/>
          <p:nvPr/>
        </p:nvSpPr>
        <p:spPr>
          <a:xfrm rot="16200000">
            <a:off x="162872" y="451649"/>
            <a:ext cx="50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3.5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C0B018-FCF5-476F-8600-BBA77E563C7D}"/>
              </a:ext>
            </a:extLst>
          </p:cNvPr>
          <p:cNvSpPr txBox="1"/>
          <p:nvPr/>
        </p:nvSpPr>
        <p:spPr>
          <a:xfrm rot="16200000">
            <a:off x="-181374" y="458504"/>
            <a:ext cx="50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1.5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97B04D-AAC8-4E2F-8451-B478F8C6F0C2}"/>
              </a:ext>
            </a:extLst>
          </p:cNvPr>
          <p:cNvSpPr txBox="1"/>
          <p:nvPr/>
        </p:nvSpPr>
        <p:spPr>
          <a:xfrm rot="16200000">
            <a:off x="-11361" y="448978"/>
            <a:ext cx="50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2.5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F25811-6645-42DD-B1AB-5F5FEBBE92A4}"/>
              </a:ext>
            </a:extLst>
          </p:cNvPr>
          <p:cNvSpPr txBox="1"/>
          <p:nvPr/>
        </p:nvSpPr>
        <p:spPr>
          <a:xfrm rot="16200000">
            <a:off x="477874" y="452926"/>
            <a:ext cx="50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6.5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93B0ED-0685-48C1-ABE4-E19946567BCA}"/>
              </a:ext>
            </a:extLst>
          </p:cNvPr>
          <p:cNvSpPr txBox="1"/>
          <p:nvPr/>
        </p:nvSpPr>
        <p:spPr>
          <a:xfrm rot="16200000">
            <a:off x="931689" y="414811"/>
            <a:ext cx="58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13.5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C965B1-A36B-4358-A1FC-B6D3E947491B}"/>
              </a:ext>
            </a:extLst>
          </p:cNvPr>
          <p:cNvSpPr txBox="1"/>
          <p:nvPr/>
        </p:nvSpPr>
        <p:spPr>
          <a:xfrm rot="16200000">
            <a:off x="757456" y="417428"/>
            <a:ext cx="58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10.5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ADD128-3E82-401E-8410-BF7EAAA91DE8}"/>
              </a:ext>
            </a:extLst>
          </p:cNvPr>
          <p:cNvSpPr txBox="1"/>
          <p:nvPr/>
        </p:nvSpPr>
        <p:spPr>
          <a:xfrm rot="16200000">
            <a:off x="1248789" y="406906"/>
            <a:ext cx="578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20.5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AF76653-CF53-4281-80C4-5F3679CD7309}"/>
              </a:ext>
            </a:extLst>
          </p:cNvPr>
          <p:cNvSpPr txBox="1"/>
          <p:nvPr/>
        </p:nvSpPr>
        <p:spPr>
          <a:xfrm rot="16200000">
            <a:off x="1741049" y="407237"/>
            <a:ext cx="584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35.5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1A2BB6-D39C-4DD8-9967-C9CACA2EBA01}"/>
              </a:ext>
            </a:extLst>
          </p:cNvPr>
          <p:cNvSpPr txBox="1"/>
          <p:nvPr/>
        </p:nvSpPr>
        <p:spPr>
          <a:xfrm rot="16200000">
            <a:off x="1570051" y="413090"/>
            <a:ext cx="578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30.5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9CF4E9-311D-4FF5-B0A1-E07307C11F60}"/>
              </a:ext>
            </a:extLst>
          </p:cNvPr>
          <p:cNvSpPr txBox="1"/>
          <p:nvPr/>
        </p:nvSpPr>
        <p:spPr>
          <a:xfrm rot="16200000">
            <a:off x="2059285" y="407939"/>
            <a:ext cx="578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50.5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8CD7FF-B8AB-433B-B31C-85EFE242BF9C}"/>
              </a:ext>
            </a:extLst>
          </p:cNvPr>
          <p:cNvSpPr txBox="1"/>
          <p:nvPr/>
        </p:nvSpPr>
        <p:spPr>
          <a:xfrm rot="16200000">
            <a:off x="2565601" y="407753"/>
            <a:ext cx="585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80.5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BFBE47-DA9E-4E93-BC8B-78AA20891A6B}"/>
              </a:ext>
            </a:extLst>
          </p:cNvPr>
          <p:cNvSpPr txBox="1"/>
          <p:nvPr/>
        </p:nvSpPr>
        <p:spPr>
          <a:xfrm rot="16200000">
            <a:off x="2227476" y="412850"/>
            <a:ext cx="580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60.5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ABFDD-87AB-4B1C-80E0-5443FB76EF7A}"/>
              </a:ext>
            </a:extLst>
          </p:cNvPr>
          <p:cNvSpPr txBox="1"/>
          <p:nvPr/>
        </p:nvSpPr>
        <p:spPr>
          <a:xfrm rot="16200000">
            <a:off x="2406513" y="411110"/>
            <a:ext cx="577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70.5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6CC651-14EA-40C9-93B3-84776B3B4043}"/>
              </a:ext>
            </a:extLst>
          </p:cNvPr>
          <p:cNvSpPr txBox="1"/>
          <p:nvPr/>
        </p:nvSpPr>
        <p:spPr>
          <a:xfrm rot="16200000">
            <a:off x="2944860" y="489591"/>
            <a:ext cx="50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100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7B9DAA-44A6-4CCE-93E1-F5F9FC26667A}"/>
              </a:ext>
            </a:extLst>
          </p:cNvPr>
          <p:cNvSpPr txBox="1"/>
          <p:nvPr/>
        </p:nvSpPr>
        <p:spPr>
          <a:xfrm rot="16200000">
            <a:off x="331414" y="451824"/>
            <a:ext cx="50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4.5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B483F3E-A82A-456A-AA66-42444CC75A38}"/>
              </a:ext>
            </a:extLst>
          </p:cNvPr>
          <p:cNvSpPr txBox="1"/>
          <p:nvPr/>
        </p:nvSpPr>
        <p:spPr>
          <a:xfrm rot="16200000">
            <a:off x="637059" y="451824"/>
            <a:ext cx="50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8.5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CFC097-6CBD-4507-9695-143BACE19E8A}"/>
              </a:ext>
            </a:extLst>
          </p:cNvPr>
          <p:cNvSpPr txBox="1"/>
          <p:nvPr/>
        </p:nvSpPr>
        <p:spPr>
          <a:xfrm rot="16200000">
            <a:off x="1087595" y="410143"/>
            <a:ext cx="58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16.5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03CE13-B0C7-4A58-9DEB-A41453FBBE43}"/>
              </a:ext>
            </a:extLst>
          </p:cNvPr>
          <p:cNvSpPr txBox="1"/>
          <p:nvPr/>
        </p:nvSpPr>
        <p:spPr>
          <a:xfrm rot="16200000">
            <a:off x="1907337" y="411574"/>
            <a:ext cx="580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40.5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6846102-2A44-401A-A8EB-0AB6A91722FD}"/>
              </a:ext>
            </a:extLst>
          </p:cNvPr>
          <p:cNvSpPr txBox="1"/>
          <p:nvPr/>
        </p:nvSpPr>
        <p:spPr>
          <a:xfrm rot="16200000">
            <a:off x="2732343" y="407938"/>
            <a:ext cx="585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90.5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AB69C50-FF25-4AA3-BABD-790BEEBEAB8D}"/>
              </a:ext>
            </a:extLst>
          </p:cNvPr>
          <p:cNvSpPr txBox="1"/>
          <p:nvPr/>
        </p:nvSpPr>
        <p:spPr>
          <a:xfrm rot="16200000">
            <a:off x="1411540" y="413264"/>
            <a:ext cx="578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25.5</a:t>
            </a:r>
          </a:p>
        </p:txBody>
      </p:sp>
      <p:sp>
        <p:nvSpPr>
          <p:cNvPr id="66" name="CasellaDiTesto 6">
            <a:extLst>
              <a:ext uri="{FF2B5EF4-FFF2-40B4-BE49-F238E27FC236}">
                <a16:creationId xmlns:a16="http://schemas.microsoft.com/office/drawing/2014/main" id="{F12590CA-107C-448E-B61E-4AFA0602B97A}"/>
              </a:ext>
            </a:extLst>
          </p:cNvPr>
          <p:cNvSpPr txBox="1"/>
          <p:nvPr/>
        </p:nvSpPr>
        <p:spPr>
          <a:xfrm>
            <a:off x="2760555" y="1164764"/>
            <a:ext cx="360000" cy="36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a</a:t>
            </a:r>
            <a:endParaRPr lang="en-GB" sz="1600" b="1" dirty="0"/>
          </a:p>
        </p:txBody>
      </p:sp>
      <p:sp>
        <p:nvSpPr>
          <p:cNvPr id="67" name="CasellaDiTesto 6">
            <a:extLst>
              <a:ext uri="{FF2B5EF4-FFF2-40B4-BE49-F238E27FC236}">
                <a16:creationId xmlns:a16="http://schemas.microsoft.com/office/drawing/2014/main" id="{B3F15D86-6B3F-45D5-B50B-C282762B0EAA}"/>
              </a:ext>
            </a:extLst>
          </p:cNvPr>
          <p:cNvSpPr txBox="1"/>
          <p:nvPr/>
        </p:nvSpPr>
        <p:spPr>
          <a:xfrm>
            <a:off x="6371599" y="1164764"/>
            <a:ext cx="360000" cy="36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b</a:t>
            </a:r>
            <a:endParaRPr lang="en-GB" sz="1600" b="1" dirty="0"/>
          </a:p>
        </p:txBody>
      </p:sp>
      <p:sp>
        <p:nvSpPr>
          <p:cNvPr id="68" name="CasellaDiTesto 6">
            <a:extLst>
              <a:ext uri="{FF2B5EF4-FFF2-40B4-BE49-F238E27FC236}">
                <a16:creationId xmlns:a16="http://schemas.microsoft.com/office/drawing/2014/main" id="{B171046B-9F48-47CB-AA39-33A97F705703}"/>
              </a:ext>
            </a:extLst>
          </p:cNvPr>
          <p:cNvSpPr txBox="1"/>
          <p:nvPr/>
        </p:nvSpPr>
        <p:spPr>
          <a:xfrm>
            <a:off x="2754574" y="4460414"/>
            <a:ext cx="360000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c</a:t>
            </a:r>
            <a:endParaRPr lang="en-GB" sz="1600" b="1" dirty="0"/>
          </a:p>
        </p:txBody>
      </p:sp>
      <p:sp>
        <p:nvSpPr>
          <p:cNvPr id="69" name="CasellaDiTesto 6">
            <a:extLst>
              <a:ext uri="{FF2B5EF4-FFF2-40B4-BE49-F238E27FC236}">
                <a16:creationId xmlns:a16="http://schemas.microsoft.com/office/drawing/2014/main" id="{3A544536-739E-46CA-8E4A-B3E76604EB4A}"/>
              </a:ext>
            </a:extLst>
          </p:cNvPr>
          <p:cNvSpPr txBox="1"/>
          <p:nvPr/>
        </p:nvSpPr>
        <p:spPr>
          <a:xfrm>
            <a:off x="6371599" y="4460414"/>
            <a:ext cx="360000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d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7252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7B9170-31C7-43CC-BA26-31AB9BAFB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4" y="-1315121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8C4C09D-99D1-4E24-A968-80EEA7E7A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" y="386339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C4026E8-2A2D-456C-9002-8455352EB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" y="2087799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FE46DD23-3897-4949-B047-AD2E7F57A9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" y="3789259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D6432F41-F12D-42DA-907A-3C098C128B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" y="5490719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F0D18867-B1F4-413B-AA95-107A30A957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" y="7192179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C3911149-0E23-4738-9197-79EA23D768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" y="8893638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D2CFF49-C361-4C84-B786-68015D9282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1729" y="-1315121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00280C0A-CE2E-4DAD-9D09-1390CF0D09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1729" y="386339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B21A8724-BDF7-49E8-AE1E-8D5FCA630E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00" y="2087799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 descr="A close up of a map&#10;&#10;Description automatically generated">
            <a:extLst>
              <a:ext uri="{FF2B5EF4-FFF2-40B4-BE49-F238E27FC236}">
                <a16:creationId xmlns:a16="http://schemas.microsoft.com/office/drawing/2014/main" id="{620378EF-5CFD-4CAB-930A-7106CF7D86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00" y="3789259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close up of a map&#10;&#10;Description automatically generated">
            <a:extLst>
              <a:ext uri="{FF2B5EF4-FFF2-40B4-BE49-F238E27FC236}">
                <a16:creationId xmlns:a16="http://schemas.microsoft.com/office/drawing/2014/main" id="{67866380-4539-4773-B299-4CC1293900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00" y="5490719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A close up of a map&#10;&#10;Description automatically generated">
            <a:extLst>
              <a:ext uri="{FF2B5EF4-FFF2-40B4-BE49-F238E27FC236}">
                <a16:creationId xmlns:a16="http://schemas.microsoft.com/office/drawing/2014/main" id="{57F4F1AD-45CA-48C4-BE40-89CBC3829B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00" y="7192179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 descr="A close up of a map&#10;&#10;Description automatically generated">
            <a:extLst>
              <a:ext uri="{FF2B5EF4-FFF2-40B4-BE49-F238E27FC236}">
                <a16:creationId xmlns:a16="http://schemas.microsoft.com/office/drawing/2014/main" id="{48FD8789-7B9E-4EFE-B143-E7645712BFF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00" y="8893638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CE838B5D-742C-46AB-92E8-8DF99A6A1D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26" y="-1310181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 descr="A picture containing light&#10;&#10;Description automatically generated">
            <a:extLst>
              <a:ext uri="{FF2B5EF4-FFF2-40B4-BE49-F238E27FC236}">
                <a16:creationId xmlns:a16="http://schemas.microsoft.com/office/drawing/2014/main" id="{AD58BA65-2C14-4E48-9370-2CBCFB85CF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26" y="390455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E900902C-92A2-4BB9-9927-FB61FA236FE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26" y="2081567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1CFCFA6A-0338-4F39-B4CA-A486F8DBA6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129" y="3791728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7B2C78AE-F01B-46B4-9961-9B4A0DE7322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26" y="5492365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A186BCB-FDD2-4DA3-9B89-4FD8781B48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26" y="7193002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9755D004-B0EB-425B-A179-AA7C4B15402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26" y="8893638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814DE135-A100-4310-963D-C8B43D9FF04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668" y="-1315121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50EB79BA-4EC7-46D0-9D53-37CF6AA8D3D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668" y="386339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 descr="A picture containing light&#10;&#10;Description automatically generated">
            <a:extLst>
              <a:ext uri="{FF2B5EF4-FFF2-40B4-BE49-F238E27FC236}">
                <a16:creationId xmlns:a16="http://schemas.microsoft.com/office/drawing/2014/main" id="{BD53AF16-87E5-4FF5-B941-3D11F00F626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668" y="2087799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B74E5C99-3F0E-4412-9749-E222C4F7D02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668" y="3789259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Picture 60" descr="A picture containing food&#10;&#10;Description automatically generated">
            <a:extLst>
              <a:ext uri="{FF2B5EF4-FFF2-40B4-BE49-F238E27FC236}">
                <a16:creationId xmlns:a16="http://schemas.microsoft.com/office/drawing/2014/main" id="{987BA8FA-C3B8-4DB3-AFA7-A1D061E18F1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668" y="5490719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6DCCA16-15FB-4718-A71D-B291090FA3D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21668" y="7192179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59EB0F2-392A-43FF-BCC9-01A50A622F1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821668" y="8893638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4BA3FBA-ECC0-4DCA-BCBB-5F0F691088C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850630" y="2087799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ECEC36D-9CE6-4DFE-8ED9-4D3ADE455B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850630" y="3792681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47B70F9B-228C-4E59-9244-393ADA18D3E0}"/>
              </a:ext>
            </a:extLst>
          </p:cNvPr>
          <p:cNvSpPr/>
          <p:nvPr/>
        </p:nvSpPr>
        <p:spPr>
          <a:xfrm>
            <a:off x="5850266" y="5490719"/>
            <a:ext cx="1800000" cy="163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Missing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974B562-CEF9-4FDC-AD03-BE7763344934}"/>
              </a:ext>
            </a:extLst>
          </p:cNvPr>
          <p:cNvSpPr/>
          <p:nvPr/>
        </p:nvSpPr>
        <p:spPr>
          <a:xfrm>
            <a:off x="5850266" y="7192179"/>
            <a:ext cx="1800000" cy="163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Not Available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(WRF-1.5 max lead time corresponds to t+120)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B2A77A3-C046-40F1-9B38-5B9D2D2F8C1E}"/>
              </a:ext>
            </a:extLst>
          </p:cNvPr>
          <p:cNvSpPr/>
          <p:nvPr/>
        </p:nvSpPr>
        <p:spPr>
          <a:xfrm>
            <a:off x="5850266" y="8884441"/>
            <a:ext cx="1800000" cy="163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Not Available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(WRF-1.5 max lead time corresponds to t+120)</a:t>
            </a:r>
          </a:p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0D373F1-BAF1-45C4-9A34-88141CF5BDDA}"/>
              </a:ext>
            </a:extLst>
          </p:cNvPr>
          <p:cNvCxnSpPr/>
          <p:nvPr/>
        </p:nvCxnSpPr>
        <p:spPr>
          <a:xfrm>
            <a:off x="5740479" y="-1315121"/>
            <a:ext cx="0" cy="118467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85B27FA-78AD-4735-9EB5-6A0909102A09}"/>
              </a:ext>
            </a:extLst>
          </p:cNvPr>
          <p:cNvSpPr txBox="1"/>
          <p:nvPr/>
        </p:nvSpPr>
        <p:spPr>
          <a:xfrm rot="16200000">
            <a:off x="-3013088" y="-835329"/>
            <a:ext cx="1638000" cy="6463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DAY 1</a:t>
            </a:r>
          </a:p>
          <a:p>
            <a:pPr algn="ctr"/>
            <a:r>
              <a:rPr lang="en-GB" sz="1200" b="1" dirty="0"/>
              <a:t>2018/10/04 12UTC (t+6,t+18)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BCB21D-FB19-4192-957F-D1A63DE4F573}"/>
              </a:ext>
            </a:extLst>
          </p:cNvPr>
          <p:cNvSpPr txBox="1"/>
          <p:nvPr/>
        </p:nvSpPr>
        <p:spPr>
          <a:xfrm rot="16200000">
            <a:off x="-3014357" y="2564525"/>
            <a:ext cx="1638000" cy="6463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DAY 3</a:t>
            </a:r>
          </a:p>
          <a:p>
            <a:pPr algn="ctr"/>
            <a:r>
              <a:rPr lang="en-GB" sz="1200" b="1" dirty="0"/>
              <a:t>2018/10/02 12UTC (t+54,t+66)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FBAB92-70D0-4C35-AFD0-3EFEEBABDE30}"/>
              </a:ext>
            </a:extLst>
          </p:cNvPr>
          <p:cNvSpPr txBox="1"/>
          <p:nvPr/>
        </p:nvSpPr>
        <p:spPr>
          <a:xfrm rot="16200000">
            <a:off x="-3013089" y="864598"/>
            <a:ext cx="1638000" cy="6463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DAY 2</a:t>
            </a:r>
          </a:p>
          <a:p>
            <a:pPr algn="ctr"/>
            <a:r>
              <a:rPr lang="en-GB" sz="1200" b="1" dirty="0"/>
              <a:t>2018/10/03 12UTC (t+30,t+42)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2025C73-E29A-4515-A889-6E4C1C3CAF89}"/>
              </a:ext>
            </a:extLst>
          </p:cNvPr>
          <p:cNvSpPr txBox="1"/>
          <p:nvPr/>
        </p:nvSpPr>
        <p:spPr>
          <a:xfrm rot="16200000">
            <a:off x="-3013090" y="5964379"/>
            <a:ext cx="1638000" cy="6463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DAY 5</a:t>
            </a:r>
          </a:p>
          <a:p>
            <a:pPr algn="ctr"/>
            <a:r>
              <a:rPr lang="en-GB" sz="1200" b="1" dirty="0"/>
              <a:t>2018/09/30 12UTC (t+102,t+114)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8F2E66C-9DC8-40FC-B501-B7B46AABCF7D}"/>
              </a:ext>
            </a:extLst>
          </p:cNvPr>
          <p:cNvSpPr txBox="1"/>
          <p:nvPr/>
        </p:nvSpPr>
        <p:spPr>
          <a:xfrm rot="16200000">
            <a:off x="-3012769" y="4264452"/>
            <a:ext cx="1638000" cy="6463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DAY 4</a:t>
            </a:r>
          </a:p>
          <a:p>
            <a:pPr algn="ctr"/>
            <a:r>
              <a:rPr lang="en-GB" sz="1200" b="1" dirty="0"/>
              <a:t>2018/10/01 12UTC (t+78,t+90)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C9E6812-EA01-40FF-A2F5-85E1B2B4E111}"/>
              </a:ext>
            </a:extLst>
          </p:cNvPr>
          <p:cNvSpPr txBox="1"/>
          <p:nvPr/>
        </p:nvSpPr>
        <p:spPr>
          <a:xfrm rot="16200000">
            <a:off x="-3015623" y="9364234"/>
            <a:ext cx="1638000" cy="6463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DAY 7</a:t>
            </a:r>
          </a:p>
          <a:p>
            <a:pPr algn="ctr"/>
            <a:r>
              <a:rPr lang="en-GB" sz="1200" b="1" dirty="0"/>
              <a:t>2018/09/28 12UTC (t+150,t+162)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DAA4787-132B-46FD-8F44-0C69CE1AFFA6}"/>
              </a:ext>
            </a:extLst>
          </p:cNvPr>
          <p:cNvSpPr txBox="1"/>
          <p:nvPr/>
        </p:nvSpPr>
        <p:spPr>
          <a:xfrm rot="16200000">
            <a:off x="-3015624" y="7664306"/>
            <a:ext cx="1638000" cy="6463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DAY 6</a:t>
            </a:r>
          </a:p>
          <a:p>
            <a:pPr algn="ctr"/>
            <a:r>
              <a:rPr lang="en-GB" sz="1200" b="1" dirty="0"/>
              <a:t>2018/09/29 12UTC (t+126,t+138)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4091588-600F-48D9-9905-ECB855134C02}"/>
              </a:ext>
            </a:extLst>
          </p:cNvPr>
          <p:cNvSpPr txBox="1"/>
          <p:nvPr/>
        </p:nvSpPr>
        <p:spPr>
          <a:xfrm rot="16200000">
            <a:off x="-8641446" y="4449118"/>
            <a:ext cx="11837564" cy="2769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VT (LT): 2018/10/04 12am to 2018/10/05 0am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C6F7F8B-5B03-4B74-9640-642A808C19A2}"/>
              </a:ext>
            </a:extLst>
          </p:cNvPr>
          <p:cNvSpPr txBox="1"/>
          <p:nvPr/>
        </p:nvSpPr>
        <p:spPr>
          <a:xfrm rot="5400000">
            <a:off x="7235272" y="-813637"/>
            <a:ext cx="1638000" cy="6463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DAY 1</a:t>
            </a:r>
          </a:p>
          <a:p>
            <a:pPr algn="ctr"/>
            <a:r>
              <a:rPr lang="en-GB" sz="1200" b="1" dirty="0"/>
              <a:t>2018/10/04 18UTC (t+0,t+12)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1C8E864-57C1-4186-836A-8DE210767116}"/>
              </a:ext>
            </a:extLst>
          </p:cNvPr>
          <p:cNvSpPr txBox="1"/>
          <p:nvPr/>
        </p:nvSpPr>
        <p:spPr>
          <a:xfrm rot="5400000">
            <a:off x="7234003" y="2586217"/>
            <a:ext cx="1638000" cy="6463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DAY 3</a:t>
            </a:r>
          </a:p>
          <a:p>
            <a:pPr algn="ctr"/>
            <a:r>
              <a:rPr lang="en-GB" sz="1200" b="1" dirty="0"/>
              <a:t>2018/10/02 18UTC (t+48,t+60)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7ECB959-DEF1-402A-908D-94C0A7D73E43}"/>
              </a:ext>
            </a:extLst>
          </p:cNvPr>
          <p:cNvSpPr txBox="1"/>
          <p:nvPr/>
        </p:nvSpPr>
        <p:spPr>
          <a:xfrm rot="5400000">
            <a:off x="7235271" y="886290"/>
            <a:ext cx="1638000" cy="6463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DAY 2</a:t>
            </a:r>
          </a:p>
          <a:p>
            <a:pPr algn="ctr"/>
            <a:r>
              <a:rPr lang="en-GB" sz="1200" b="1" dirty="0"/>
              <a:t>2018/10/03 18UTC (t+24,t+36)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F92C0B7-35CD-4354-98B7-0CF634DCC3E3}"/>
              </a:ext>
            </a:extLst>
          </p:cNvPr>
          <p:cNvSpPr txBox="1"/>
          <p:nvPr/>
        </p:nvSpPr>
        <p:spPr>
          <a:xfrm rot="5400000">
            <a:off x="7235591" y="4286144"/>
            <a:ext cx="1638000" cy="6463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DAY 4</a:t>
            </a:r>
          </a:p>
          <a:p>
            <a:pPr algn="ctr"/>
            <a:r>
              <a:rPr lang="en-GB" sz="1200" b="1" dirty="0"/>
              <a:t>2018/10/01 18UTC (t+72,t+84)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3EADF0-1E9D-47AB-896A-7FFFC47A660F}"/>
              </a:ext>
            </a:extLst>
          </p:cNvPr>
          <p:cNvSpPr txBox="1"/>
          <p:nvPr/>
        </p:nvSpPr>
        <p:spPr>
          <a:xfrm rot="5400000">
            <a:off x="7234003" y="5986071"/>
            <a:ext cx="1638000" cy="6463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DAY 5</a:t>
            </a:r>
          </a:p>
          <a:p>
            <a:pPr algn="ctr"/>
            <a:r>
              <a:rPr lang="en-GB" sz="1200" b="1" dirty="0"/>
              <a:t>2018/09/30 18UTC (t+96,t+108)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2B337D-E30D-45C6-89D4-6FED1AE5AB4F}"/>
              </a:ext>
            </a:extLst>
          </p:cNvPr>
          <p:cNvSpPr txBox="1"/>
          <p:nvPr/>
        </p:nvSpPr>
        <p:spPr>
          <a:xfrm>
            <a:off x="-1804013" y="-1864666"/>
            <a:ext cx="1800000" cy="4616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85</a:t>
            </a:r>
            <a:r>
              <a:rPr lang="en-GB" sz="1200" b="1" baseline="30000" dirty="0"/>
              <a:t>th</a:t>
            </a:r>
            <a:r>
              <a:rPr lang="en-GB" sz="1200" b="1" dirty="0"/>
              <a:t> Percentile </a:t>
            </a:r>
          </a:p>
          <a:p>
            <a:pPr algn="ctr"/>
            <a:r>
              <a:rPr lang="en-GB" sz="1200" b="1" dirty="0"/>
              <a:t>ecPoint-Rainfall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F206B9E-9113-4C6D-AEC1-54397B71E67C}"/>
              </a:ext>
            </a:extLst>
          </p:cNvPr>
          <p:cNvSpPr txBox="1"/>
          <p:nvPr/>
        </p:nvSpPr>
        <p:spPr>
          <a:xfrm>
            <a:off x="64529" y="-1864666"/>
            <a:ext cx="1800000" cy="4616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85</a:t>
            </a:r>
            <a:r>
              <a:rPr lang="en-GB" sz="1200" b="1" baseline="30000" dirty="0"/>
              <a:t>th</a:t>
            </a:r>
            <a:r>
              <a:rPr lang="en-GB" sz="1200" b="1" dirty="0"/>
              <a:t> Percentile</a:t>
            </a:r>
          </a:p>
          <a:p>
            <a:pPr algn="ctr"/>
            <a:r>
              <a:rPr lang="en-GB" sz="1200" b="1" dirty="0"/>
              <a:t>Raw ENS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13EA5B5-7282-49AB-A5CC-BF7983B2C478}"/>
              </a:ext>
            </a:extLst>
          </p:cNvPr>
          <p:cNvSpPr txBox="1"/>
          <p:nvPr/>
        </p:nvSpPr>
        <p:spPr>
          <a:xfrm>
            <a:off x="1953126" y="-1864666"/>
            <a:ext cx="1800000" cy="4616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99</a:t>
            </a:r>
            <a:r>
              <a:rPr lang="en-GB" sz="1200" b="1" baseline="30000" dirty="0"/>
              <a:t>th</a:t>
            </a:r>
            <a:r>
              <a:rPr lang="en-GB" sz="1200" b="1" dirty="0"/>
              <a:t> Percentile</a:t>
            </a:r>
          </a:p>
          <a:p>
            <a:pPr algn="ctr"/>
            <a:r>
              <a:rPr lang="en-GB" sz="1200" b="1" dirty="0"/>
              <a:t> ecPoint-Rainfall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D90E495-EE76-41AB-BF45-5BC57DFE1874}"/>
              </a:ext>
            </a:extLst>
          </p:cNvPr>
          <p:cNvSpPr txBox="1"/>
          <p:nvPr/>
        </p:nvSpPr>
        <p:spPr>
          <a:xfrm>
            <a:off x="3821668" y="-1864666"/>
            <a:ext cx="1800000" cy="4616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Wettest Member</a:t>
            </a:r>
          </a:p>
          <a:p>
            <a:pPr algn="ctr"/>
            <a:r>
              <a:rPr lang="en-GB" sz="1200" b="1" dirty="0"/>
              <a:t>Raw ENS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4D3AB0D-8760-4F61-A2A6-9768FA9D1E45}"/>
              </a:ext>
            </a:extLst>
          </p:cNvPr>
          <p:cNvSpPr txBox="1"/>
          <p:nvPr/>
        </p:nvSpPr>
        <p:spPr>
          <a:xfrm>
            <a:off x="5850266" y="-1853818"/>
            <a:ext cx="1800000" cy="4616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Deterministic WRF-1.5</a:t>
            </a:r>
          </a:p>
          <a:p>
            <a:pPr algn="ctr"/>
            <a:r>
              <a:rPr lang="en-GB" sz="1200" b="1" dirty="0"/>
              <a:t>(from IMN)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9824216-5512-45CD-8563-1C7078C1D696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6094" t="15897" r="5817" b="82613"/>
          <a:stretch/>
        </p:blipFill>
        <p:spPr>
          <a:xfrm>
            <a:off x="-1804013" y="-2208443"/>
            <a:ext cx="9454264" cy="2803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5F2365C8-5794-4690-9FAD-7F9176F6DA81}"/>
              </a:ext>
            </a:extLst>
          </p:cNvPr>
          <p:cNvSpPr txBox="1"/>
          <p:nvPr/>
        </p:nvSpPr>
        <p:spPr>
          <a:xfrm>
            <a:off x="-1988460" y="-2637479"/>
            <a:ext cx="9913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mm / 12h</a:t>
            </a:r>
          </a:p>
          <a:p>
            <a:r>
              <a:rPr lang="en-GB" sz="1200" dirty="0"/>
              <a:t>  0                              1                               20                             40                              60                            100                            150                           250                           500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0FC000-B5E6-4EFC-B357-F9EC4B48033C}"/>
              </a:ext>
            </a:extLst>
          </p:cNvPr>
          <p:cNvSpPr txBox="1"/>
          <p:nvPr/>
        </p:nvSpPr>
        <p:spPr>
          <a:xfrm rot="5400000">
            <a:off x="7234003" y="7688014"/>
            <a:ext cx="1638000" cy="6463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DAY 6</a:t>
            </a:r>
          </a:p>
          <a:p>
            <a:pPr algn="ctr"/>
            <a:r>
              <a:rPr lang="en-GB" sz="1200" b="1" dirty="0"/>
              <a:t>2018/09/29 18UTC (t+120,t+132)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B2FFDB5-70F8-407E-81C8-D4C1A9D5432E}"/>
              </a:ext>
            </a:extLst>
          </p:cNvPr>
          <p:cNvSpPr txBox="1"/>
          <p:nvPr/>
        </p:nvSpPr>
        <p:spPr>
          <a:xfrm rot="5400000">
            <a:off x="7234002" y="9380276"/>
            <a:ext cx="1638000" cy="6463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DAY 7</a:t>
            </a:r>
          </a:p>
          <a:p>
            <a:pPr algn="ctr"/>
            <a:r>
              <a:rPr lang="en-GB" sz="1200" b="1" dirty="0"/>
              <a:t>2018/09/28 18UTC (t+144,t+156)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643F6D46-7AEE-40FD-A6A4-EE61FD524E2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850251" y="-1317845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90DADE5-3975-4EDB-89BD-7FDE2E24805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0251" y="386339"/>
            <a:ext cx="1800000" cy="163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35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527E20-8190-4057-9106-F48402CF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" t="11971" r="2222" b="5757"/>
          <a:stretch/>
        </p:blipFill>
        <p:spPr>
          <a:xfrm>
            <a:off x="286198" y="1129526"/>
            <a:ext cx="3240000" cy="215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9D8BC1-03B8-4063-9CF9-71F5EAEF58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6" t="11971" r="2222" b="5757"/>
          <a:stretch/>
        </p:blipFill>
        <p:spPr>
          <a:xfrm>
            <a:off x="286198" y="3367094"/>
            <a:ext cx="3240000" cy="2158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71343B-7AA2-499B-969B-6A763F5FF5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6" t="11971" r="2222" b="5757"/>
          <a:stretch/>
        </p:blipFill>
        <p:spPr>
          <a:xfrm>
            <a:off x="3587986" y="1129526"/>
            <a:ext cx="3240000" cy="2158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23B3E2-F163-4254-89A3-4C96824A71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6" t="11971" r="2222" b="5757"/>
          <a:stretch/>
        </p:blipFill>
        <p:spPr>
          <a:xfrm>
            <a:off x="3587986" y="3367093"/>
            <a:ext cx="3240000" cy="2158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6B9EDC-5F4A-42C0-908D-FB087FF517BB}"/>
              </a:ext>
            </a:extLst>
          </p:cNvPr>
          <p:cNvSpPr txBox="1"/>
          <p:nvPr/>
        </p:nvSpPr>
        <p:spPr>
          <a:xfrm>
            <a:off x="286198" y="73613"/>
            <a:ext cx="324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FC: 2018/10/04, 00UTC (t+18,t+30)</a:t>
            </a:r>
          </a:p>
          <a:p>
            <a:pPr algn="ctr"/>
            <a:r>
              <a:rPr lang="en-GB" sz="1600" b="1" dirty="0"/>
              <a:t>VT (LT): 2018/10/04 12 am - 2018/10/05 0 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46A02-0913-42E7-B47D-BF1FAA932314}"/>
              </a:ext>
            </a:extLst>
          </p:cNvPr>
          <p:cNvSpPr txBox="1"/>
          <p:nvPr/>
        </p:nvSpPr>
        <p:spPr>
          <a:xfrm>
            <a:off x="3618000" y="66026"/>
            <a:ext cx="324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FC: 2018/10/04, 12UTC (t+18,t+30)</a:t>
            </a:r>
          </a:p>
          <a:p>
            <a:pPr algn="ctr"/>
            <a:r>
              <a:rPr lang="en-GB" sz="1600" b="1" dirty="0"/>
              <a:t>VT(LT): 2018/10/05 0 am - 2018/10/05 12 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80071F-A450-416B-8E99-6C2CC5E1819B}"/>
              </a:ext>
            </a:extLst>
          </p:cNvPr>
          <p:cNvSpPr txBox="1"/>
          <p:nvPr/>
        </p:nvSpPr>
        <p:spPr>
          <a:xfrm rot="5400000">
            <a:off x="2685036" y="775295"/>
            <a:ext cx="677108" cy="16022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GB" sz="1600" b="1" dirty="0"/>
              <a:t>South Coast of</a:t>
            </a:r>
          </a:p>
          <a:p>
            <a:pPr algn="ctr"/>
            <a:r>
              <a:rPr lang="en-GB" sz="1600" b="1" dirty="0"/>
              <a:t>Nicoya Peninsula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78A2A-1974-49E0-A18C-5B6E9153F02E}"/>
              </a:ext>
            </a:extLst>
          </p:cNvPr>
          <p:cNvSpPr txBox="1"/>
          <p:nvPr/>
        </p:nvSpPr>
        <p:spPr>
          <a:xfrm rot="5400000">
            <a:off x="2685035" y="3017365"/>
            <a:ext cx="677108" cy="16022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GB" sz="1600" b="1" dirty="0"/>
              <a:t>Inland Parts of</a:t>
            </a:r>
          </a:p>
          <a:p>
            <a:pPr algn="ctr"/>
            <a:r>
              <a:rPr lang="en-GB" sz="1600" b="1" dirty="0"/>
              <a:t>Nicoya Peninsula</a:t>
            </a:r>
          </a:p>
        </p:txBody>
      </p:sp>
      <p:sp>
        <p:nvSpPr>
          <p:cNvPr id="16" name="CasellaDiTesto 6">
            <a:extLst>
              <a:ext uri="{FF2B5EF4-FFF2-40B4-BE49-F238E27FC236}">
                <a16:creationId xmlns:a16="http://schemas.microsoft.com/office/drawing/2014/main" id="{75400B91-EA81-4413-9728-D95320D5964B}"/>
              </a:ext>
            </a:extLst>
          </p:cNvPr>
          <p:cNvSpPr txBox="1"/>
          <p:nvPr/>
        </p:nvSpPr>
        <p:spPr>
          <a:xfrm>
            <a:off x="3117097" y="5071358"/>
            <a:ext cx="288000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c</a:t>
            </a:r>
            <a:endParaRPr lang="en-GB" sz="1600" b="1" dirty="0"/>
          </a:p>
        </p:txBody>
      </p:sp>
      <p:sp>
        <p:nvSpPr>
          <p:cNvPr id="17" name="CasellaDiTesto 6">
            <a:extLst>
              <a:ext uri="{FF2B5EF4-FFF2-40B4-BE49-F238E27FC236}">
                <a16:creationId xmlns:a16="http://schemas.microsoft.com/office/drawing/2014/main" id="{A1DCB8A9-16CE-4181-B4D6-29446A9044DD}"/>
              </a:ext>
            </a:extLst>
          </p:cNvPr>
          <p:cNvSpPr txBox="1"/>
          <p:nvPr/>
        </p:nvSpPr>
        <p:spPr>
          <a:xfrm>
            <a:off x="6430357" y="5071358"/>
            <a:ext cx="288000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d</a:t>
            </a:r>
            <a:endParaRPr lang="en-GB" sz="1600" b="1" dirty="0"/>
          </a:p>
        </p:txBody>
      </p:sp>
      <p:sp>
        <p:nvSpPr>
          <p:cNvPr id="18" name="CasellaDiTesto 6">
            <a:extLst>
              <a:ext uri="{FF2B5EF4-FFF2-40B4-BE49-F238E27FC236}">
                <a16:creationId xmlns:a16="http://schemas.microsoft.com/office/drawing/2014/main" id="{75AAFD9A-143F-4562-8B78-B980D254487C}"/>
              </a:ext>
            </a:extLst>
          </p:cNvPr>
          <p:cNvSpPr txBox="1"/>
          <p:nvPr/>
        </p:nvSpPr>
        <p:spPr>
          <a:xfrm>
            <a:off x="3117097" y="2861593"/>
            <a:ext cx="288000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a</a:t>
            </a:r>
            <a:endParaRPr lang="en-GB" sz="1600" b="1" dirty="0"/>
          </a:p>
        </p:txBody>
      </p:sp>
      <p:sp>
        <p:nvSpPr>
          <p:cNvPr id="19" name="CasellaDiTesto 6">
            <a:extLst>
              <a:ext uri="{FF2B5EF4-FFF2-40B4-BE49-F238E27FC236}">
                <a16:creationId xmlns:a16="http://schemas.microsoft.com/office/drawing/2014/main" id="{64B62D27-5D40-4DED-86C1-F8C8024FE44F}"/>
              </a:ext>
            </a:extLst>
          </p:cNvPr>
          <p:cNvSpPr txBox="1"/>
          <p:nvPr/>
        </p:nvSpPr>
        <p:spPr>
          <a:xfrm>
            <a:off x="6430357" y="2861399"/>
            <a:ext cx="288000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b</a:t>
            </a:r>
            <a:endParaRPr lang="en-GB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B755F8-EE92-4574-B4B1-DA0D88805208}"/>
              </a:ext>
            </a:extLst>
          </p:cNvPr>
          <p:cNvSpPr txBox="1"/>
          <p:nvPr/>
        </p:nvSpPr>
        <p:spPr>
          <a:xfrm rot="16200000">
            <a:off x="-1258227" y="2036865"/>
            <a:ext cx="215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Prob. [%] to not exceed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C2885C-D004-46AF-9EAC-DD6B6679F04C}"/>
              </a:ext>
            </a:extLst>
          </p:cNvPr>
          <p:cNvSpPr txBox="1"/>
          <p:nvPr/>
        </p:nvSpPr>
        <p:spPr>
          <a:xfrm>
            <a:off x="-65508" y="1384645"/>
            <a:ext cx="432000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GB" sz="1600" dirty="0"/>
              <a:t>80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03E2D7-1B31-4420-98AD-61F36B90E459}"/>
              </a:ext>
            </a:extLst>
          </p:cNvPr>
          <p:cNvSpPr txBox="1"/>
          <p:nvPr/>
        </p:nvSpPr>
        <p:spPr>
          <a:xfrm>
            <a:off x="-65508" y="1829902"/>
            <a:ext cx="432000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GB" sz="1600" dirty="0"/>
              <a:t>60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3B34E7-F381-45F9-8B0E-0A6952AC5B57}"/>
              </a:ext>
            </a:extLst>
          </p:cNvPr>
          <p:cNvSpPr txBox="1"/>
          <p:nvPr/>
        </p:nvSpPr>
        <p:spPr>
          <a:xfrm>
            <a:off x="-62027" y="2250903"/>
            <a:ext cx="432000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GB" sz="1600" dirty="0"/>
              <a:t>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B8B591-7396-4FDB-9CB8-D8B9ECDA533B}"/>
              </a:ext>
            </a:extLst>
          </p:cNvPr>
          <p:cNvSpPr txBox="1"/>
          <p:nvPr/>
        </p:nvSpPr>
        <p:spPr>
          <a:xfrm>
            <a:off x="-62027" y="2669475"/>
            <a:ext cx="432000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GB" sz="1600" dirty="0"/>
              <a:t>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D11657-6863-4346-A1B5-D74C9339DD33}"/>
              </a:ext>
            </a:extLst>
          </p:cNvPr>
          <p:cNvSpPr txBox="1"/>
          <p:nvPr/>
        </p:nvSpPr>
        <p:spPr>
          <a:xfrm>
            <a:off x="-62027" y="3058464"/>
            <a:ext cx="432000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GB" sz="1600" dirty="0"/>
              <a:t>  0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45E298-40A1-466D-8D87-F30780B0D5B7}"/>
              </a:ext>
            </a:extLst>
          </p:cNvPr>
          <p:cNvSpPr txBox="1"/>
          <p:nvPr/>
        </p:nvSpPr>
        <p:spPr>
          <a:xfrm>
            <a:off x="-143971" y="1032545"/>
            <a:ext cx="506370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GB" sz="1600" dirty="0"/>
              <a:t>100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EECAAF-DD54-42F1-B880-8DA0B2A26EEA}"/>
              </a:ext>
            </a:extLst>
          </p:cNvPr>
          <p:cNvSpPr txBox="1"/>
          <p:nvPr/>
        </p:nvSpPr>
        <p:spPr>
          <a:xfrm>
            <a:off x="125748" y="5468975"/>
            <a:ext cx="38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0         100       200       300       400     500</a:t>
            </a:r>
          </a:p>
          <a:p>
            <a:pPr algn="ctr"/>
            <a:r>
              <a:rPr lang="en-GB" sz="1600" dirty="0"/>
              <a:t>Total precipitation [mm/12h]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26E18D-07A5-4EED-870D-4B93A453E2A8}"/>
              </a:ext>
            </a:extLst>
          </p:cNvPr>
          <p:cNvSpPr txBox="1"/>
          <p:nvPr/>
        </p:nvSpPr>
        <p:spPr>
          <a:xfrm>
            <a:off x="286198" y="833802"/>
            <a:ext cx="6516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</a:rPr>
              <a:t>Raw ENS       </a:t>
            </a:r>
            <a:r>
              <a:rPr lang="en-GB" sz="1600" dirty="0">
                <a:solidFill>
                  <a:srgbClr val="0000FF"/>
                </a:solidFill>
              </a:rPr>
              <a:t>ecPoint-Rainfall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2CF067-6C3D-47D4-AAC3-B35D6E5C6E1E}"/>
              </a:ext>
            </a:extLst>
          </p:cNvPr>
          <p:cNvSpPr txBox="1"/>
          <p:nvPr/>
        </p:nvSpPr>
        <p:spPr>
          <a:xfrm>
            <a:off x="3445113" y="5479266"/>
            <a:ext cx="38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0         100       200       300       400     500</a:t>
            </a:r>
          </a:p>
          <a:p>
            <a:pPr algn="ctr"/>
            <a:r>
              <a:rPr lang="en-GB" sz="1600" dirty="0"/>
              <a:t>Total precipitation [mm/12h]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C65A48-284D-454D-A595-55B8FFB36CA8}"/>
              </a:ext>
            </a:extLst>
          </p:cNvPr>
          <p:cNvSpPr txBox="1"/>
          <p:nvPr/>
        </p:nvSpPr>
        <p:spPr>
          <a:xfrm rot="16200000">
            <a:off x="-1266112" y="4301445"/>
            <a:ext cx="215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Prob. [%] to not exceed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A0B537-3102-4DB3-A195-A65154B43FAC}"/>
              </a:ext>
            </a:extLst>
          </p:cNvPr>
          <p:cNvSpPr txBox="1"/>
          <p:nvPr/>
        </p:nvSpPr>
        <p:spPr>
          <a:xfrm>
            <a:off x="-73393" y="3649225"/>
            <a:ext cx="432000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GB" sz="1600" dirty="0"/>
              <a:t>80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F7D908-0E38-452A-B22C-B3B3AE093ADC}"/>
              </a:ext>
            </a:extLst>
          </p:cNvPr>
          <p:cNvSpPr txBox="1"/>
          <p:nvPr/>
        </p:nvSpPr>
        <p:spPr>
          <a:xfrm>
            <a:off x="-73393" y="4094482"/>
            <a:ext cx="432000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GB" sz="1600" dirty="0"/>
              <a:t>60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CD9893-13D6-496F-969A-72C759421583}"/>
              </a:ext>
            </a:extLst>
          </p:cNvPr>
          <p:cNvSpPr txBox="1"/>
          <p:nvPr/>
        </p:nvSpPr>
        <p:spPr>
          <a:xfrm>
            <a:off x="-69912" y="4515483"/>
            <a:ext cx="432000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GB" sz="1600" dirty="0"/>
              <a:t>40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DC828C-6BB4-48A6-8F39-B96DF369CA3E}"/>
              </a:ext>
            </a:extLst>
          </p:cNvPr>
          <p:cNvSpPr txBox="1"/>
          <p:nvPr/>
        </p:nvSpPr>
        <p:spPr>
          <a:xfrm>
            <a:off x="-69912" y="4934055"/>
            <a:ext cx="432000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GB" sz="1600" dirty="0"/>
              <a:t>20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CABD0B-111C-4A50-84BB-298CFADC3D50}"/>
              </a:ext>
            </a:extLst>
          </p:cNvPr>
          <p:cNvSpPr txBox="1"/>
          <p:nvPr/>
        </p:nvSpPr>
        <p:spPr>
          <a:xfrm>
            <a:off x="-69912" y="5323044"/>
            <a:ext cx="432000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GB" sz="1600" dirty="0"/>
              <a:t>  0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259F8E-A891-45B7-B2E3-B029F0FB8711}"/>
              </a:ext>
            </a:extLst>
          </p:cNvPr>
          <p:cNvSpPr txBox="1"/>
          <p:nvPr/>
        </p:nvSpPr>
        <p:spPr>
          <a:xfrm>
            <a:off x="-151856" y="3271487"/>
            <a:ext cx="506370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GB" sz="1600" dirty="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8243571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18427</TotalTime>
  <Words>714</Words>
  <Application>Microsoft Office PowerPoint</Application>
  <PresentationFormat>A4 Paper (210x297 mm)</PresentationFormat>
  <Paragraphs>224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Fatima Pillosu</dc:creator>
  <cp:lastModifiedBy>Fatima Maria Pillosu</cp:lastModifiedBy>
  <cp:revision>67</cp:revision>
  <cp:lastPrinted>2020-05-20T15:22:49Z</cp:lastPrinted>
  <dcterms:created xsi:type="dcterms:W3CDTF">2020-05-06T21:41:53Z</dcterms:created>
  <dcterms:modified xsi:type="dcterms:W3CDTF">2020-07-08T15:44:31Z</dcterms:modified>
</cp:coreProperties>
</file>